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sldIdLst>
    <p:sldId id="259" r:id="rId2"/>
    <p:sldId id="263" r:id="rId3"/>
    <p:sldId id="268" r:id="rId4"/>
    <p:sldId id="289" r:id="rId5"/>
    <p:sldId id="297" r:id="rId6"/>
    <p:sldId id="257" r:id="rId7"/>
    <p:sldId id="288" r:id="rId8"/>
    <p:sldId id="290" r:id="rId9"/>
    <p:sldId id="291" r:id="rId10"/>
    <p:sldId id="260" r:id="rId11"/>
    <p:sldId id="261" r:id="rId12"/>
    <p:sldId id="296" r:id="rId13"/>
    <p:sldId id="295" r:id="rId14"/>
    <p:sldId id="293" r:id="rId15"/>
    <p:sldId id="267" r:id="rId16"/>
    <p:sldId id="281" r:id="rId17"/>
    <p:sldId id="282" r:id="rId18"/>
    <p:sldId id="294" r:id="rId19"/>
    <p:sldId id="273" r:id="rId20"/>
    <p:sldId id="274" r:id="rId21"/>
    <p:sldId id="275" r:id="rId22"/>
    <p:sldId id="276" r:id="rId23"/>
    <p:sldId id="277" r:id="rId24"/>
    <p:sldId id="283" r:id="rId25"/>
    <p:sldId id="284" r:id="rId26"/>
    <p:sldId id="285" r:id="rId27"/>
    <p:sldId id="286" r:id="rId28"/>
    <p:sldId id="278" r:id="rId29"/>
    <p:sldId id="280" r:id="rId30"/>
    <p:sldId id="279" r:id="rId31"/>
    <p:sldId id="298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arumadrop One" pitchFamily="2" charset="-128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CFE4F0"/>
    <a:srgbClr val="79C9E5"/>
    <a:srgbClr val="3498DE"/>
    <a:srgbClr val="02FF00"/>
    <a:srgbClr val="FF8600"/>
    <a:srgbClr val="414040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77A1E-801D-4848-9A07-917E89F834C1}" v="661" dt="2023-06-09T09:31:30.163"/>
    <p1510:client id="{2B85068A-9A7B-724A-BA24-D8857DD25C58}" v="924" dt="2023-06-09T10:58:08.478"/>
    <p1510:client id="{923D9312-CC71-433F-B6CF-43D0C8A745BF}" v="607" dt="2023-06-09T10:40:33.620"/>
    <p1510:client id="{9724B735-5625-4196-8510-E97E2C1AC099}" v="2647" dt="2023-06-09T02:12:41.491"/>
    <p1510:client id="{9D89C880-1E39-473B-AAF0-AED02D5ED15C}" v="15" dt="2023-06-09T10:56:05.168"/>
    <p1510:client id="{D9C3D189-DC75-4F0C-9CAB-A55319F39A95}" v="100" dt="2023-06-08T23:02:33.737"/>
    <p1510:client id="{E43D182F-9399-4BC5-8DFA-145D882A5796}" v="149" dt="2023-06-09T10:23:1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2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Griffin" userId="264fc4fd-a706-4058-8a82-0365e8c0ed28" providerId="ADAL" clId="{CACCFA8E-08BB-B24D-AB99-2DD107216BA3}"/>
    <pc:docChg chg="undo custSel addSld delSld modSld sldOrd modMainMaster">
      <pc:chgData name="Caleb Griffin" userId="264fc4fd-a706-4058-8a82-0365e8c0ed28" providerId="ADAL" clId="{CACCFA8E-08BB-B24D-AB99-2DD107216BA3}" dt="2023-06-05T21:02:47.328" v="2298"/>
      <pc:docMkLst>
        <pc:docMk/>
      </pc:docMkLst>
      <pc:sldChg chg="addSp modSp del mod modAnim">
        <pc:chgData name="Caleb Griffin" userId="264fc4fd-a706-4058-8a82-0365e8c0ed28" providerId="ADAL" clId="{CACCFA8E-08BB-B24D-AB99-2DD107216BA3}" dt="2023-06-05T15:12:24.716" v="1209" actId="2696"/>
        <pc:sldMkLst>
          <pc:docMk/>
          <pc:sldMk cId="1537078760" sldId="256"/>
        </pc:sldMkLst>
        <pc:spChg chg="add mod">
          <ac:chgData name="Caleb Griffin" userId="264fc4fd-a706-4058-8a82-0365e8c0ed28" providerId="ADAL" clId="{CACCFA8E-08BB-B24D-AB99-2DD107216BA3}" dt="2023-06-03T17:47:02.775" v="45" actId="1076"/>
          <ac:spMkLst>
            <pc:docMk/>
            <pc:sldMk cId="1537078760" sldId="256"/>
            <ac:spMk id="2" creationId="{87F441A4-72FB-CB11-0948-8E462F726C32}"/>
          </ac:spMkLst>
        </pc:spChg>
        <pc:picChg chg="mod">
          <ac:chgData name="Caleb Griffin" userId="264fc4fd-a706-4058-8a82-0365e8c0ed28" providerId="ADAL" clId="{CACCFA8E-08BB-B24D-AB99-2DD107216BA3}" dt="2023-06-03T17:48:27.401" v="46" actId="14100"/>
          <ac:picMkLst>
            <pc:docMk/>
            <pc:sldMk cId="1537078760" sldId="256"/>
            <ac:picMk id="5" creationId="{40E2C153-05F3-9CD5-CFE5-41099A84608A}"/>
          </ac:picMkLst>
        </pc:picChg>
      </pc:sldChg>
      <pc:sldChg chg="modSp new mod modAnim">
        <pc:chgData name="Caleb Griffin" userId="264fc4fd-a706-4058-8a82-0365e8c0ed28" providerId="ADAL" clId="{CACCFA8E-08BB-B24D-AB99-2DD107216BA3}" dt="2023-06-04T16:43:02.768" v="625"/>
        <pc:sldMkLst>
          <pc:docMk/>
          <pc:sldMk cId="1244523688" sldId="257"/>
        </pc:sldMkLst>
        <pc:spChg chg="mod">
          <ac:chgData name="Caleb Griffin" userId="264fc4fd-a706-4058-8a82-0365e8c0ed28" providerId="ADAL" clId="{CACCFA8E-08BB-B24D-AB99-2DD107216BA3}" dt="2023-06-04T15:45:31.046" v="553" actId="20577"/>
          <ac:spMkLst>
            <pc:docMk/>
            <pc:sldMk cId="1244523688" sldId="257"/>
            <ac:spMk id="2" creationId="{5057451B-8AB4-8717-B459-D956B5DC4EE4}"/>
          </ac:spMkLst>
        </pc:spChg>
        <pc:spChg chg="mod">
          <ac:chgData name="Caleb Griffin" userId="264fc4fd-a706-4058-8a82-0365e8c0ed28" providerId="ADAL" clId="{CACCFA8E-08BB-B24D-AB99-2DD107216BA3}" dt="2023-06-04T15:45:38.040" v="581" actId="20577"/>
          <ac:spMkLst>
            <pc:docMk/>
            <pc:sldMk cId="1244523688" sldId="257"/>
            <ac:spMk id="3" creationId="{44D30DA6-116A-67FD-AED8-4C8E653A0FFD}"/>
          </ac:spMkLst>
        </pc:spChg>
      </pc:sldChg>
      <pc:sldChg chg="modSp new mod modTransition">
        <pc:chgData name="Caleb Griffin" userId="264fc4fd-a706-4058-8a82-0365e8c0ed28" providerId="ADAL" clId="{CACCFA8E-08BB-B24D-AB99-2DD107216BA3}" dt="2023-06-05T18:40:48.986" v="1587"/>
        <pc:sldMkLst>
          <pc:docMk/>
          <pc:sldMk cId="2025460678" sldId="258"/>
        </pc:sldMkLst>
        <pc:spChg chg="mod">
          <ac:chgData name="Caleb Griffin" userId="264fc4fd-a706-4058-8a82-0365e8c0ed28" providerId="ADAL" clId="{CACCFA8E-08BB-B24D-AB99-2DD107216BA3}" dt="2023-06-05T18:29:58.564" v="1448" actId="20577"/>
          <ac:spMkLst>
            <pc:docMk/>
            <pc:sldMk cId="2025460678" sldId="258"/>
            <ac:spMk id="2" creationId="{64349142-6BA3-0AC8-D7CD-4C9033C177AB}"/>
          </ac:spMkLst>
        </pc:spChg>
      </pc:sldChg>
      <pc:sldChg chg="addSp delSp modSp new mod ord modTransition modAnim modShow">
        <pc:chgData name="Caleb Griffin" userId="264fc4fd-a706-4058-8a82-0365e8c0ed28" providerId="ADAL" clId="{CACCFA8E-08BB-B24D-AB99-2DD107216BA3}" dt="2023-06-05T20:58:20.636" v="2254" actId="18131"/>
        <pc:sldMkLst>
          <pc:docMk/>
          <pc:sldMk cId="1023222257" sldId="259"/>
        </pc:sldMkLst>
        <pc:spChg chg="mod">
          <ac:chgData name="Caleb Griffin" userId="264fc4fd-a706-4058-8a82-0365e8c0ed28" providerId="ADAL" clId="{CACCFA8E-08BB-B24D-AB99-2DD107216BA3}" dt="2023-06-05T18:59:30.456" v="2095" actId="20577"/>
          <ac:spMkLst>
            <pc:docMk/>
            <pc:sldMk cId="1023222257" sldId="259"/>
            <ac:spMk id="2" creationId="{0F523FF3-D470-F60D-5670-F8F611F870CF}"/>
          </ac:spMkLst>
        </pc:spChg>
        <pc:spChg chg="add del mod">
          <ac:chgData name="Caleb Griffin" userId="264fc4fd-a706-4058-8a82-0365e8c0ed28" providerId="ADAL" clId="{CACCFA8E-08BB-B24D-AB99-2DD107216BA3}" dt="2023-06-05T18:59:47.822" v="2180" actId="20577"/>
          <ac:spMkLst>
            <pc:docMk/>
            <pc:sldMk cId="1023222257" sldId="259"/>
            <ac:spMk id="3" creationId="{46BE6626-1583-78D7-CD3F-F36E23DB07A5}"/>
          </ac:spMkLst>
        </pc:spChg>
        <pc:spChg chg="mod">
          <ac:chgData name="Caleb Griffin" userId="264fc4fd-a706-4058-8a82-0365e8c0ed28" providerId="ADAL" clId="{CACCFA8E-08BB-B24D-AB99-2DD107216BA3}" dt="2023-06-05T18:58:19.496" v="2066" actId="20577"/>
          <ac:spMkLst>
            <pc:docMk/>
            <pc:sldMk cId="1023222257" sldId="259"/>
            <ac:spMk id="4" creationId="{F5417E45-FA59-BA14-11F5-102DCBB744AE}"/>
          </ac:spMkLst>
        </pc:spChg>
        <pc:spChg chg="add del mod">
          <ac:chgData name="Caleb Griffin" userId="264fc4fd-a706-4058-8a82-0365e8c0ed28" providerId="ADAL" clId="{CACCFA8E-08BB-B24D-AB99-2DD107216BA3}" dt="2023-06-05T18:30:02.312" v="1450" actId="767"/>
          <ac:spMkLst>
            <pc:docMk/>
            <pc:sldMk cId="1023222257" sldId="259"/>
            <ac:spMk id="5" creationId="{71006AB2-4D79-4CF3-A716-03FB1748B8CF}"/>
          </ac:spMkLst>
        </pc:spChg>
        <pc:spChg chg="add del mod">
          <ac:chgData name="Caleb Griffin" userId="264fc4fd-a706-4058-8a82-0365e8c0ed28" providerId="ADAL" clId="{CACCFA8E-08BB-B24D-AB99-2DD107216BA3}" dt="2023-06-05T18:33:47.479" v="1512" actId="478"/>
          <ac:spMkLst>
            <pc:docMk/>
            <pc:sldMk cId="1023222257" sldId="259"/>
            <ac:spMk id="10" creationId="{64F273E0-EA3A-9A9E-841A-1C6394C2CCF6}"/>
          </ac:spMkLst>
        </pc:spChg>
        <pc:spChg chg="add del mod">
          <ac:chgData name="Caleb Griffin" userId="264fc4fd-a706-4058-8a82-0365e8c0ed28" providerId="ADAL" clId="{CACCFA8E-08BB-B24D-AB99-2DD107216BA3}" dt="2023-06-05T18:35:17.210" v="1537" actId="931"/>
          <ac:spMkLst>
            <pc:docMk/>
            <pc:sldMk cId="1023222257" sldId="259"/>
            <ac:spMk id="15" creationId="{C4E0FDC9-9C1E-E955-A618-F06886407602}"/>
          </ac:spMkLst>
        </pc:spChg>
        <pc:spChg chg="add del mod">
          <ac:chgData name="Caleb Griffin" userId="264fc4fd-a706-4058-8a82-0365e8c0ed28" providerId="ADAL" clId="{CACCFA8E-08BB-B24D-AB99-2DD107216BA3}" dt="2023-06-05T18:34:37.786" v="1521" actId="767"/>
          <ac:spMkLst>
            <pc:docMk/>
            <pc:sldMk cId="1023222257" sldId="259"/>
            <ac:spMk id="18" creationId="{F38BD552-9265-AF9B-1CA1-73A4634420A9}"/>
          </ac:spMkLst>
        </pc:spChg>
        <pc:spChg chg="add del mod">
          <ac:chgData name="Caleb Griffin" userId="264fc4fd-a706-4058-8a82-0365e8c0ed28" providerId="ADAL" clId="{CACCFA8E-08BB-B24D-AB99-2DD107216BA3}" dt="2023-06-05T18:35:16.007" v="1533"/>
          <ac:spMkLst>
            <pc:docMk/>
            <pc:sldMk cId="1023222257" sldId="259"/>
            <ac:spMk id="19" creationId="{94FDF8AA-E3FD-97BB-8071-00658DE777BF}"/>
          </ac:spMkLst>
        </pc:spChg>
        <pc:spChg chg="add mod modCrop">
          <ac:chgData name="Caleb Griffin" userId="264fc4fd-a706-4058-8a82-0365e8c0ed28" providerId="ADAL" clId="{CACCFA8E-08BB-B24D-AB99-2DD107216BA3}" dt="2023-06-05T20:58:20.636" v="2254" actId="18131"/>
          <ac:spMkLst>
            <pc:docMk/>
            <pc:sldMk cId="1023222257" sldId="259"/>
            <ac:spMk id="20" creationId="{89158507-659C-486A-4B2E-2E3A4E9CDD05}"/>
          </ac:spMkLst>
        </pc:spChg>
        <pc:picChg chg="add del mod">
          <ac:chgData name="Caleb Griffin" userId="264fc4fd-a706-4058-8a82-0365e8c0ed28" providerId="ADAL" clId="{CACCFA8E-08BB-B24D-AB99-2DD107216BA3}" dt="2023-06-05T18:32:52.812" v="1492" actId="931"/>
          <ac:picMkLst>
            <pc:docMk/>
            <pc:sldMk cId="1023222257" sldId="259"/>
            <ac:picMk id="7" creationId="{24D9018C-6A32-59D8-0BBA-4CA30A7CCA13}"/>
          </ac:picMkLst>
        </pc:picChg>
        <pc:picChg chg="add del mod">
          <ac:chgData name="Caleb Griffin" userId="264fc4fd-a706-4058-8a82-0365e8c0ed28" providerId="ADAL" clId="{CACCFA8E-08BB-B24D-AB99-2DD107216BA3}" dt="2023-06-05T18:33:10.126" v="1499" actId="931"/>
          <ac:picMkLst>
            <pc:docMk/>
            <pc:sldMk cId="1023222257" sldId="259"/>
            <ac:picMk id="9" creationId="{9D436502-825E-CB8D-724C-CD4FE8B71BD6}"/>
          </ac:picMkLst>
        </pc:picChg>
        <pc:picChg chg="add del mod">
          <ac:chgData name="Caleb Griffin" userId="264fc4fd-a706-4058-8a82-0365e8c0ed28" providerId="ADAL" clId="{CACCFA8E-08BB-B24D-AB99-2DD107216BA3}" dt="2023-06-05T18:33:30.851" v="1505" actId="931"/>
          <ac:picMkLst>
            <pc:docMk/>
            <pc:sldMk cId="1023222257" sldId="259"/>
            <ac:picMk id="12" creationId="{C0DA2960-E506-262E-4CB6-EC19C3A37332}"/>
          </ac:picMkLst>
        </pc:picChg>
        <pc:picChg chg="add del mod">
          <ac:chgData name="Caleb Griffin" userId="264fc4fd-a706-4058-8a82-0365e8c0ed28" providerId="ADAL" clId="{CACCFA8E-08BB-B24D-AB99-2DD107216BA3}" dt="2023-06-05T18:33:45.587" v="1511" actId="931"/>
          <ac:picMkLst>
            <pc:docMk/>
            <pc:sldMk cId="1023222257" sldId="259"/>
            <ac:picMk id="14" creationId="{07557431-7AB2-A28A-E89B-69A7E3CE292D}"/>
          </ac:picMkLst>
        </pc:picChg>
        <pc:picChg chg="add del mod">
          <ac:chgData name="Caleb Griffin" userId="264fc4fd-a706-4058-8a82-0365e8c0ed28" providerId="ADAL" clId="{CACCFA8E-08BB-B24D-AB99-2DD107216BA3}" dt="2023-06-05T18:35:17.210" v="1537" actId="931"/>
          <ac:picMkLst>
            <pc:docMk/>
            <pc:sldMk cId="1023222257" sldId="259"/>
            <ac:picMk id="17" creationId="{8DFE7A74-9703-B7B0-F5C7-B8AE9EF77903}"/>
          </ac:picMkLst>
        </pc:picChg>
      </pc:sldChg>
      <pc:sldChg chg="addSp modSp new mod modTransition modAnim">
        <pc:chgData name="Caleb Griffin" userId="264fc4fd-a706-4058-8a82-0365e8c0ed28" providerId="ADAL" clId="{CACCFA8E-08BB-B24D-AB99-2DD107216BA3}" dt="2023-06-05T20:53:51.635" v="2250" actId="14429"/>
        <pc:sldMkLst>
          <pc:docMk/>
          <pc:sldMk cId="3358579938" sldId="260"/>
        </pc:sldMkLst>
        <pc:spChg chg="mod">
          <ac:chgData name="Caleb Griffin" userId="264fc4fd-a706-4058-8a82-0365e8c0ed28" providerId="ADAL" clId="{CACCFA8E-08BB-B24D-AB99-2DD107216BA3}" dt="2023-06-05T19:02:18.780" v="2202" actId="20577"/>
          <ac:spMkLst>
            <pc:docMk/>
            <pc:sldMk cId="3358579938" sldId="260"/>
            <ac:spMk id="2" creationId="{983A77E4-DC23-A95A-F2AB-0F5B85876A5D}"/>
          </ac:spMkLst>
        </pc:spChg>
        <pc:spChg chg="add mod modVis">
          <ac:chgData name="Caleb Griffin" userId="264fc4fd-a706-4058-8a82-0365e8c0ed28" providerId="ADAL" clId="{CACCFA8E-08BB-B24D-AB99-2DD107216BA3}" dt="2023-06-05T20:53:51.635" v="2250" actId="14429"/>
          <ac:spMkLst>
            <pc:docMk/>
            <pc:sldMk cId="3358579938" sldId="260"/>
            <ac:spMk id="5" creationId="{FBC48373-3160-C6F3-8D95-7FB96D15E111}"/>
          </ac:spMkLst>
        </pc:spChg>
      </pc:sldChg>
      <pc:sldChg chg="addSp delSp modSp new mod modTransition">
        <pc:chgData name="Caleb Griffin" userId="264fc4fd-a706-4058-8a82-0365e8c0ed28" providerId="ADAL" clId="{CACCFA8E-08BB-B24D-AB99-2DD107216BA3}" dt="2023-06-05T20:59:55.343" v="2256" actId="767"/>
        <pc:sldMkLst>
          <pc:docMk/>
          <pc:sldMk cId="3262919618" sldId="261"/>
        </pc:sldMkLst>
        <pc:spChg chg="mod">
          <ac:chgData name="Caleb Griffin" userId="264fc4fd-a706-4058-8a82-0365e8c0ed28" providerId="ADAL" clId="{CACCFA8E-08BB-B24D-AB99-2DD107216BA3}" dt="2023-06-05T19:04:48.350" v="2249" actId="20577"/>
          <ac:spMkLst>
            <pc:docMk/>
            <pc:sldMk cId="3262919618" sldId="261"/>
            <ac:spMk id="2" creationId="{40DCF6CD-D886-9E52-12EF-E08316869FC9}"/>
          </ac:spMkLst>
        </pc:spChg>
        <pc:spChg chg="add del mod">
          <ac:chgData name="Caleb Griffin" userId="264fc4fd-a706-4058-8a82-0365e8c0ed28" providerId="ADAL" clId="{CACCFA8E-08BB-B24D-AB99-2DD107216BA3}" dt="2023-06-05T20:59:55.343" v="2256" actId="767"/>
          <ac:spMkLst>
            <pc:docMk/>
            <pc:sldMk cId="3262919618" sldId="261"/>
            <ac:spMk id="4" creationId="{4E148C1C-DDD6-4887-3FEE-9643B7A3346F}"/>
          </ac:spMkLst>
        </pc:spChg>
      </pc:sldChg>
      <pc:sldChg chg="modSp new mod modTransition">
        <pc:chgData name="Caleb Griffin" userId="264fc4fd-a706-4058-8a82-0365e8c0ed28" providerId="ADAL" clId="{CACCFA8E-08BB-B24D-AB99-2DD107216BA3}" dt="2023-06-05T18:52:49.022" v="1929" actId="20577"/>
        <pc:sldMkLst>
          <pc:docMk/>
          <pc:sldMk cId="2128171616" sldId="262"/>
        </pc:sldMkLst>
        <pc:spChg chg="mod">
          <ac:chgData name="Caleb Griffin" userId="264fc4fd-a706-4058-8a82-0365e8c0ed28" providerId="ADAL" clId="{CACCFA8E-08BB-B24D-AB99-2DD107216BA3}" dt="2023-06-05T18:52:49.022" v="1929" actId="20577"/>
          <ac:spMkLst>
            <pc:docMk/>
            <pc:sldMk cId="2128171616" sldId="262"/>
            <ac:spMk id="2" creationId="{449EE2CF-B358-8D0B-F3DA-42EB60E9E579}"/>
          </ac:spMkLst>
        </pc:spChg>
      </pc:sldChg>
      <pc:sldChg chg="modSp add mod modAnim">
        <pc:chgData name="Caleb Griffin" userId="264fc4fd-a706-4058-8a82-0365e8c0ed28" providerId="ADAL" clId="{CACCFA8E-08BB-B24D-AB99-2DD107216BA3}" dt="2023-06-05T18:59:53.611" v="2183" actId="20577"/>
        <pc:sldMkLst>
          <pc:docMk/>
          <pc:sldMk cId="2532405706" sldId="263"/>
        </pc:sldMkLst>
        <pc:spChg chg="mod">
          <ac:chgData name="Caleb Griffin" userId="264fc4fd-a706-4058-8a82-0365e8c0ed28" providerId="ADAL" clId="{CACCFA8E-08BB-B24D-AB99-2DD107216BA3}" dt="2023-06-05T18:59:25.285" v="2083" actId="20577"/>
          <ac:spMkLst>
            <pc:docMk/>
            <pc:sldMk cId="2532405706" sldId="263"/>
            <ac:spMk id="2" creationId="{0F523FF3-D470-F60D-5670-F8F611F870CF}"/>
          </ac:spMkLst>
        </pc:spChg>
        <pc:spChg chg="mod">
          <ac:chgData name="Caleb Griffin" userId="264fc4fd-a706-4058-8a82-0365e8c0ed28" providerId="ADAL" clId="{CACCFA8E-08BB-B24D-AB99-2DD107216BA3}" dt="2023-06-05T18:59:53.611" v="2183" actId="20577"/>
          <ac:spMkLst>
            <pc:docMk/>
            <pc:sldMk cId="2532405706" sldId="263"/>
            <ac:spMk id="3" creationId="{46BE6626-1583-78D7-CD3F-F36E23DB07A5}"/>
          </ac:spMkLst>
        </pc:spChg>
        <pc:spChg chg="mod">
          <ac:chgData name="Caleb Griffin" userId="264fc4fd-a706-4058-8a82-0365e8c0ed28" providerId="ADAL" clId="{CACCFA8E-08BB-B24D-AB99-2DD107216BA3}" dt="2023-06-05T18:58:00.967" v="2042" actId="20577"/>
          <ac:spMkLst>
            <pc:docMk/>
            <pc:sldMk cId="2532405706" sldId="263"/>
            <ac:spMk id="4" creationId="{F5417E45-FA59-BA14-11F5-102DCBB744AE}"/>
          </ac:spMkLst>
        </pc:spChg>
        <pc:spChg chg="mod modVis">
          <ac:chgData name="Caleb Griffin" userId="264fc4fd-a706-4058-8a82-0365e8c0ed28" providerId="ADAL" clId="{CACCFA8E-08BB-B24D-AB99-2DD107216BA3}" dt="2023-06-05T18:57:53.470" v="2038" actId="14430"/>
          <ac:spMkLst>
            <pc:docMk/>
            <pc:sldMk cId="2532405706" sldId="263"/>
            <ac:spMk id="20" creationId="{89158507-659C-486A-4B2E-2E3A4E9CDD05}"/>
          </ac:spMkLst>
        </pc:spChg>
      </pc:sldChg>
      <pc:sldChg chg="addSp modSp add mod modTransition modAnim">
        <pc:chgData name="Caleb Griffin" userId="264fc4fd-a706-4058-8a82-0365e8c0ed28" providerId="ADAL" clId="{CACCFA8E-08BB-B24D-AB99-2DD107216BA3}" dt="2023-06-05T18:59:15.666" v="2070" actId="18131"/>
        <pc:sldMkLst>
          <pc:docMk/>
          <pc:sldMk cId="1484681835" sldId="264"/>
        </pc:sldMkLst>
        <pc:spChg chg="add mod modCrop">
          <ac:chgData name="Caleb Griffin" userId="264fc4fd-a706-4058-8a82-0365e8c0ed28" providerId="ADAL" clId="{CACCFA8E-08BB-B24D-AB99-2DD107216BA3}" dt="2023-06-05T18:59:15.666" v="2070" actId="18131"/>
          <ac:spMkLst>
            <pc:docMk/>
            <pc:sldMk cId="1484681835" sldId="264"/>
            <ac:spMk id="5" creationId="{BCC0B8B3-5C94-72CF-6A11-5D2F0D43E4A4}"/>
          </ac:spMkLst>
        </pc:spChg>
      </pc:sldChg>
      <pc:sldChg chg="add">
        <pc:chgData name="Caleb Griffin" userId="264fc4fd-a706-4058-8a82-0365e8c0ed28" providerId="ADAL" clId="{CACCFA8E-08BB-B24D-AB99-2DD107216BA3}" dt="2023-06-05T20:59:57.921" v="2257" actId="2890"/>
        <pc:sldMkLst>
          <pc:docMk/>
          <pc:sldMk cId="1474825517" sldId="265"/>
        </pc:sldMkLst>
      </pc:sldChg>
      <pc:sldChg chg="addSp modSp new mod modTransition">
        <pc:chgData name="Caleb Griffin" userId="264fc4fd-a706-4058-8a82-0365e8c0ed28" providerId="ADAL" clId="{CACCFA8E-08BB-B24D-AB99-2DD107216BA3}" dt="2023-06-05T21:02:24.113" v="2293" actId="1076"/>
        <pc:sldMkLst>
          <pc:docMk/>
          <pc:sldMk cId="1547197062" sldId="266"/>
        </pc:sldMkLst>
        <pc:spChg chg="mod ord">
          <ac:chgData name="Caleb Griffin" userId="264fc4fd-a706-4058-8a82-0365e8c0ed28" providerId="ADAL" clId="{CACCFA8E-08BB-B24D-AB99-2DD107216BA3}" dt="2023-06-05T21:02:19.145" v="2292" actId="27636"/>
          <ac:spMkLst>
            <pc:docMk/>
            <pc:sldMk cId="1547197062" sldId="266"/>
            <ac:spMk id="2" creationId="{6D752E41-D235-5C0A-E144-5C6744A43066}"/>
          </ac:spMkLst>
        </pc:spChg>
        <pc:spChg chg="ord">
          <ac:chgData name="Caleb Griffin" userId="264fc4fd-a706-4058-8a82-0365e8c0ed28" providerId="ADAL" clId="{CACCFA8E-08BB-B24D-AB99-2DD107216BA3}" dt="2023-06-05T21:01:33.034" v="2261" actId="13244"/>
          <ac:spMkLst>
            <pc:docMk/>
            <pc:sldMk cId="1547197062" sldId="266"/>
            <ac:spMk id="3" creationId="{AF2224EE-09D5-B86B-AEB2-E6498BBC86E3}"/>
          </ac:spMkLst>
        </pc:spChg>
        <pc:spChg chg="ord">
          <ac:chgData name="Caleb Griffin" userId="264fc4fd-a706-4058-8a82-0365e8c0ed28" providerId="ADAL" clId="{CACCFA8E-08BB-B24D-AB99-2DD107216BA3}" dt="2023-06-05T21:01:33.034" v="2261" actId="13244"/>
          <ac:spMkLst>
            <pc:docMk/>
            <pc:sldMk cId="1547197062" sldId="266"/>
            <ac:spMk id="4" creationId="{DEED18BC-AFEA-59FE-4C01-74DD82073F67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6" creationId="{69543B3B-68CE-EF79-E6B3-67B1DD5A3C15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7" creationId="{9A1E9F56-E211-61E5-507E-6AEA668312BB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8" creationId="{D329AC28-9E55-A5E8-5D6B-1F42AF0B8B42}"/>
          </ac:spMkLst>
        </pc:spChg>
        <pc:spChg chg="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27" creationId="{08C35A31-4461-130C-442D-CB9D0CFA4940}"/>
          </ac:spMkLst>
        </pc:spChg>
        <pc:grpChg chg="add 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9" creationId="{4CD38B39-6541-BFFB-0905-8F28667CF9A4}"/>
          </ac:grpSpMkLst>
        </pc:grpChg>
        <pc:grpChg chg="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10" creationId="{A0FA112F-A298-379F-01F9-BCB932E097DB}"/>
          </ac:grpSpMkLst>
        </pc:grpChg>
        <pc:grpChg chg="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11" creationId="{A802F17F-86AB-D5F7-BF80-4257574474D2}"/>
          </ac:grpSpMkLst>
        </pc:grpChg>
        <pc:grpChg chg="add 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25" creationId="{92778DA1-8E21-3A25-57B7-B776476A50AA}"/>
          </ac:grpSpMkLst>
        </pc:grpChg>
        <pc:picChg chg="add mod">
          <ac:chgData name="Caleb Griffin" userId="264fc4fd-a706-4058-8a82-0365e8c0ed28" providerId="ADAL" clId="{CACCFA8E-08BB-B24D-AB99-2DD107216BA3}" dt="2023-06-05T21:02:24.113" v="2293" actId="1076"/>
          <ac:picMkLst>
            <pc:docMk/>
            <pc:sldMk cId="1547197062" sldId="266"/>
            <ac:picMk id="5" creationId="{9C8FC224-5FD7-D88B-4405-BB318A00545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2" creationId="{2C2F22FA-E547-DEDE-15EE-745AE05B611B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3" creationId="{8EDA73CC-373F-E4D3-2774-2F3DCCA048A6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4" creationId="{954B233C-C3BD-6CD7-4B13-5802C6A0155F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5" creationId="{DE11C275-B67B-D946-E727-5623938E62FA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6" creationId="{44F4949C-E2D1-9DD7-2E4F-7FA0C3EA6426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7" creationId="{4372C164-0349-A1C3-2814-0D97769FA228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8" creationId="{B3EFE7EB-91CD-DAD4-ADF5-444EE16E0D0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9" creationId="{AA8D7A0A-7489-5B18-D3A6-B1BD8B052A9E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0" creationId="{CBD25087-DE91-A658-AD3F-BFA5FB7C05B2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1" creationId="{D7B07779-5B35-4510-225F-B1F00C118B19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2" creationId="{4FC77CEB-9AED-7513-B0F5-7CEBC6DA13DA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3" creationId="{F086BFA8-9421-E74E-043E-CF30936B823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4" creationId="{5E7E6570-D5A2-1F9C-B0CB-F52EA37FC332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6" creationId="{362FC51E-538D-0B14-E03D-A8DCE8D3615E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8" creationId="{BAD0FDC0-5B55-98B8-F763-6CEA3B34A28A}"/>
          </ac:picMkLst>
        </pc:picChg>
        <pc:picChg chg="add 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9" creationId="{4C61449F-16B8-5917-09B3-D982E95CA4A8}"/>
          </ac:picMkLst>
        </pc:picChg>
      </pc:sldChg>
      <pc:sldChg chg="add modTransition">
        <pc:chgData name="Caleb Griffin" userId="264fc4fd-a706-4058-8a82-0365e8c0ed28" providerId="ADAL" clId="{CACCFA8E-08BB-B24D-AB99-2DD107216BA3}" dt="2023-06-05T21:02:47.328" v="2298"/>
        <pc:sldMkLst>
          <pc:docMk/>
          <pc:sldMk cId="5978819" sldId="267"/>
        </pc:sldMkLst>
      </pc:sldChg>
      <pc:sldMasterChg chg="addSp modSp mod addSldLayout delSldLayout modSldLayout sldLayoutOrd">
        <pc:chgData name="Caleb Griffin" userId="264fc4fd-a706-4058-8a82-0365e8c0ed28" providerId="ADAL" clId="{CACCFA8E-08BB-B24D-AB99-2DD107216BA3}" dt="2023-06-05T18:57:17.010" v="2037" actId="1076"/>
        <pc:sldMasterMkLst>
          <pc:docMk/>
          <pc:sldMasterMk cId="1290598336" sldId="2147483648"/>
        </pc:sldMasterMkLst>
        <pc:spChg chg="mod">
          <ac:chgData name="Caleb Griffin" userId="264fc4fd-a706-4058-8a82-0365e8c0ed28" providerId="ADAL" clId="{CACCFA8E-08BB-B24D-AB99-2DD107216BA3}" dt="2023-06-03T23:36:36.811" v="274" actId="403"/>
          <ac:spMkLst>
            <pc:docMk/>
            <pc:sldMasterMk cId="1290598336" sldId="2147483648"/>
            <ac:spMk id="2" creationId="{D92118D5-70DA-D861-4D25-45143A6141D9}"/>
          </ac:spMkLst>
        </pc:spChg>
        <pc:spChg chg="mod">
          <ac:chgData name="Caleb Griffin" userId="264fc4fd-a706-4058-8a82-0365e8c0ed28" providerId="ADAL" clId="{CACCFA8E-08BB-B24D-AB99-2DD107216BA3}" dt="2023-06-03T23:35:50.759" v="269" actId="2711"/>
          <ac:spMkLst>
            <pc:docMk/>
            <pc:sldMasterMk cId="1290598336" sldId="2147483648"/>
            <ac:spMk id="3" creationId="{E8409388-9550-7DC5-A2DF-FFB4D8ACE5DE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4" creationId="{A3ED5F46-AF9E-718D-2557-24528461C37C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5" creationId="{1BFFE9E6-5F0E-6A53-C240-8963B4E3F3CD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6" creationId="{9623F352-0BFA-8309-34FC-3B706F35D32F}"/>
          </ac:spMkLst>
        </pc:spChg>
        <pc:picChg chg="add mod ord">
          <ac:chgData name="Caleb Griffin" userId="264fc4fd-a706-4058-8a82-0365e8c0ed28" providerId="ADAL" clId="{CACCFA8E-08BB-B24D-AB99-2DD107216BA3}" dt="2023-06-03T23:36:59.382" v="276" actId="13244"/>
          <ac:picMkLst>
            <pc:docMk/>
            <pc:sldMasterMk cId="1290598336" sldId="2147483648"/>
            <ac:picMk id="7" creationId="{DBEED9CF-E1C1-88FF-249B-5DB06DDA61F1}"/>
          </ac:picMkLst>
        </pc:picChg>
        <pc:sldLayoutChg chg="addSp delSp modSp mod modAnim">
          <pc:chgData name="Caleb Griffin" userId="264fc4fd-a706-4058-8a82-0365e8c0ed28" providerId="ADAL" clId="{CACCFA8E-08BB-B24D-AB99-2DD107216BA3}" dt="2023-06-05T14:20:09.844" v="1139" actId="207"/>
          <pc:sldLayoutMkLst>
            <pc:docMk/>
            <pc:sldMasterMk cId="1290598336" sldId="2147483648"/>
            <pc:sldLayoutMk cId="265493911" sldId="2147483649"/>
          </pc:sldLayoutMkLst>
          <pc:spChg chg="mod">
            <ac:chgData name="Caleb Griffin" userId="264fc4fd-a706-4058-8a82-0365e8c0ed28" providerId="ADAL" clId="{CACCFA8E-08BB-B24D-AB99-2DD107216BA3}" dt="2023-06-03T18:17:44.584" v="196" actId="1582"/>
            <ac:spMkLst>
              <pc:docMk/>
              <pc:sldMasterMk cId="1290598336" sldId="2147483648"/>
              <pc:sldLayoutMk cId="265493911" sldId="2147483649"/>
              <ac:spMk id="2" creationId="{403803EF-8C0F-D9E3-B031-96DBC0FB2253}"/>
            </ac:spMkLst>
          </pc:spChg>
          <pc:spChg chg="mod">
            <ac:chgData name="Caleb Griffin" userId="264fc4fd-a706-4058-8a82-0365e8c0ed28" providerId="ADAL" clId="{CACCFA8E-08BB-B24D-AB99-2DD107216BA3}" dt="2023-06-05T14:14:29.254" v="1100" actId="1582"/>
            <ac:spMkLst>
              <pc:docMk/>
              <pc:sldMasterMk cId="1290598336" sldId="2147483648"/>
              <pc:sldLayoutMk cId="265493911" sldId="2147483649"/>
              <ac:spMk id="3" creationId="{5F2E151D-25BB-4950-FBA4-0ACD6760EBDA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4" creationId="{9536FB14-78B4-3825-FBB1-36B08C45B0B3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5" creationId="{A2540CA3-15A3-27A3-9604-2789EEE7051A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6" creationId="{D87B296E-72DD-A8FE-8BB7-788DDE6992C2}"/>
            </ac:spMkLst>
          </pc:spChg>
          <pc:spChg chg="add mod topLvl">
            <ac:chgData name="Caleb Griffin" userId="264fc4fd-a706-4058-8a82-0365e8c0ed28" providerId="ADAL" clId="{CACCFA8E-08BB-B24D-AB99-2DD107216BA3}" dt="2023-06-05T14:20:09.844" v="1139" actId="207"/>
            <ac:spMkLst>
              <pc:docMk/>
              <pc:sldMasterMk cId="1290598336" sldId="2147483648"/>
              <pc:sldLayoutMk cId="265493911" sldId="2147483649"/>
              <ac:spMk id="15" creationId="{F51B210D-AF21-7997-0173-3AB7BF5450CD}"/>
            </ac:spMkLst>
          </pc:spChg>
          <pc:spChg chg="add mod ord">
            <ac:chgData name="Caleb Griffin" userId="264fc4fd-a706-4058-8a82-0365e8c0ed28" providerId="ADAL" clId="{CACCFA8E-08BB-B24D-AB99-2DD107216BA3}" dt="2023-06-04T15:51:27.223" v="605" actId="2085"/>
            <ac:spMkLst>
              <pc:docMk/>
              <pc:sldMasterMk cId="1290598336" sldId="2147483648"/>
              <pc:sldLayoutMk cId="265493911" sldId="2147483649"/>
              <ac:spMk id="22" creationId="{1B6FCCFB-8BFC-FDB3-C5C5-7DB6248916EC}"/>
            </ac:spMkLst>
          </pc:spChg>
          <pc:spChg chg="add mod ord">
            <ac:chgData name="Caleb Griffin" userId="264fc4fd-a706-4058-8a82-0365e8c0ed28" providerId="ADAL" clId="{CACCFA8E-08BB-B24D-AB99-2DD107216BA3}" dt="2023-06-04T15:51:30.004" v="606" actId="2085"/>
            <ac:spMkLst>
              <pc:docMk/>
              <pc:sldMasterMk cId="1290598336" sldId="2147483648"/>
              <pc:sldLayoutMk cId="265493911" sldId="2147483649"/>
              <ac:spMk id="23" creationId="{DC4E2BDF-1431-5C39-690B-7B4AA3AF7BB6}"/>
            </ac:spMkLst>
          </pc:spChg>
          <pc:grpChg chg="add del">
            <ac:chgData name="Caleb Griffin" userId="264fc4fd-a706-4058-8a82-0365e8c0ed28" providerId="ADAL" clId="{CACCFA8E-08BB-B24D-AB99-2DD107216BA3}" dt="2023-06-03T18:04:53.816" v="112" actId="165"/>
            <ac:grpSpMkLst>
              <pc:docMk/>
              <pc:sldMasterMk cId="1290598336" sldId="2147483648"/>
              <pc:sldLayoutMk cId="265493911" sldId="2147483649"/>
              <ac:grpSpMk id="17" creationId="{E48D7D59-F7DF-3DD1-1A75-7D8217488941}"/>
            </ac:grpSpMkLst>
          </pc:grpChg>
          <pc:grpChg chg="add del mod">
            <ac:chgData name="Caleb Griffin" userId="264fc4fd-a706-4058-8a82-0365e8c0ed28" providerId="ADAL" clId="{CACCFA8E-08BB-B24D-AB99-2DD107216BA3}" dt="2023-06-03T18:05:37.677" v="115" actId="165"/>
            <ac:grpSpMkLst>
              <pc:docMk/>
              <pc:sldMasterMk cId="1290598336" sldId="2147483648"/>
              <pc:sldLayoutMk cId="265493911" sldId="2147483649"/>
              <ac:grpSpMk id="18" creationId="{F1092C0E-AA88-0773-DACF-F2E21FDF101B}"/>
            </ac:grpSpMkLst>
          </pc:grpChg>
          <pc:grpChg chg="add del mod">
            <ac:chgData name="Caleb Griffin" userId="264fc4fd-a706-4058-8a82-0365e8c0ed28" providerId="ADAL" clId="{CACCFA8E-08BB-B24D-AB99-2DD107216BA3}" dt="2023-06-03T18:09:21.420" v="152" actId="164"/>
            <ac:grpSpMkLst>
              <pc:docMk/>
              <pc:sldMasterMk cId="1290598336" sldId="2147483648"/>
              <pc:sldLayoutMk cId="265493911" sldId="2147483649"/>
              <ac:grpSpMk id="20" creationId="{F751AE41-CA5D-F657-91B1-5561E1683C6F}"/>
            </ac:grpSpMkLst>
          </pc:grpChg>
          <pc:grpChg chg="add mod ord">
            <ac:chgData name="Caleb Griffin" userId="264fc4fd-a706-4058-8a82-0365e8c0ed28" providerId="ADAL" clId="{CACCFA8E-08BB-B24D-AB99-2DD107216BA3}" dt="2023-06-03T18:16:17.424" v="188" actId="13244"/>
            <ac:grpSpMkLst>
              <pc:docMk/>
              <pc:sldMasterMk cId="1290598336" sldId="2147483648"/>
              <pc:sldLayoutMk cId="265493911" sldId="2147483649"/>
              <ac:grpSpMk id="21" creationId="{3C708BD0-5E41-36F3-B9F3-6D72D304DC7C}"/>
            </ac:grpSpMkLst>
          </pc:grpChg>
          <pc:picChg chg="add del mod modVis">
            <ac:chgData name="Caleb Griffin" userId="264fc4fd-a706-4058-8a82-0365e8c0ed28" providerId="ADAL" clId="{CACCFA8E-08BB-B24D-AB99-2DD107216BA3}" dt="2023-06-04T16:53:48.198" v="681" actId="478"/>
            <ac:picMkLst>
              <pc:docMk/>
              <pc:sldMasterMk cId="1290598336" sldId="2147483648"/>
              <pc:sldLayoutMk cId="265493911" sldId="2147483649"/>
              <ac:picMk id="8" creationId="{F88A43C3-4F92-03EC-F112-86E2A7528EE9}"/>
            </ac:picMkLst>
          </pc:picChg>
          <pc:picChg chg="add del mod">
            <ac:chgData name="Caleb Griffin" userId="264fc4fd-a706-4058-8a82-0365e8c0ed28" providerId="ADAL" clId="{CACCFA8E-08BB-B24D-AB99-2DD107216BA3}" dt="2023-06-03T18:02:03.651" v="93" actId="478"/>
            <ac:picMkLst>
              <pc:docMk/>
              <pc:sldMasterMk cId="1290598336" sldId="2147483648"/>
              <pc:sldLayoutMk cId="265493911" sldId="2147483649"/>
              <ac:picMk id="10" creationId="{ABD52EF6-8E41-8749-75E0-04ECA1E05445}"/>
            </ac:picMkLst>
          </pc:picChg>
          <pc:picChg chg="add mod topLvl">
            <ac:chgData name="Caleb Griffin" userId="264fc4fd-a706-4058-8a82-0365e8c0ed28" providerId="ADAL" clId="{CACCFA8E-08BB-B24D-AB99-2DD107216BA3}" dt="2023-06-03T18:11:34.972" v="162" actId="962"/>
            <ac:picMkLst>
              <pc:docMk/>
              <pc:sldMasterMk cId="1290598336" sldId="2147483648"/>
              <pc:sldLayoutMk cId="265493911" sldId="2147483649"/>
              <ac:picMk id="12" creationId="{65C9DE9C-0FA1-F9F5-E17C-C4FFA754C56D}"/>
            </ac:picMkLst>
          </pc:picChg>
          <pc:picChg chg="add del mod">
            <ac:chgData name="Caleb Griffin" userId="264fc4fd-a706-4058-8a82-0365e8c0ed28" providerId="ADAL" clId="{CACCFA8E-08BB-B24D-AB99-2DD107216BA3}" dt="2023-06-03T18:03:57.623" v="109" actId="478"/>
            <ac:picMkLst>
              <pc:docMk/>
              <pc:sldMasterMk cId="1290598336" sldId="2147483648"/>
              <pc:sldLayoutMk cId="265493911" sldId="2147483649"/>
              <ac:picMk id="14" creationId="{D31DEC9F-A7C4-D8CB-04F5-1C274AAC4B3C}"/>
            </ac:picMkLst>
          </pc:picChg>
          <pc:picChg chg="add mod topLvl">
            <ac:chgData name="Caleb Griffin" userId="264fc4fd-a706-4058-8a82-0365e8c0ed28" providerId="ADAL" clId="{CACCFA8E-08BB-B24D-AB99-2DD107216BA3}" dt="2023-06-03T18:11:29.881" v="161" actId="962"/>
            <ac:picMkLst>
              <pc:docMk/>
              <pc:sldMasterMk cId="1290598336" sldId="2147483648"/>
              <pc:sldLayoutMk cId="265493911" sldId="2147483649"/>
              <ac:picMk id="16" creationId="{6FB92AE8-26AF-08BA-3817-1687E4D3B68C}"/>
            </ac:picMkLst>
          </pc:picChg>
          <pc:picChg chg="add mod">
            <ac:chgData name="Caleb Griffin" userId="264fc4fd-a706-4058-8a82-0365e8c0ed28" providerId="ADAL" clId="{CACCFA8E-08BB-B24D-AB99-2DD107216BA3}" dt="2023-06-03T18:07:34.684" v="130" actId="571"/>
            <ac:picMkLst>
              <pc:docMk/>
              <pc:sldMasterMk cId="1290598336" sldId="2147483648"/>
              <pc:sldLayoutMk cId="265493911" sldId="2147483649"/>
              <ac:picMk id="19" creationId="{8893627E-001B-122E-6EA8-E5AA43DAAE7D}"/>
            </ac:picMkLst>
          </pc:picChg>
          <pc:picChg chg="add mod ord">
            <ac:chgData name="Caleb Griffin" userId="264fc4fd-a706-4058-8a82-0365e8c0ed28" providerId="ADAL" clId="{CACCFA8E-08BB-B24D-AB99-2DD107216BA3}" dt="2023-06-03T23:27:41.725" v="214" actId="13244"/>
            <ac:picMkLst>
              <pc:docMk/>
              <pc:sldMasterMk cId="1290598336" sldId="2147483648"/>
              <pc:sldLayoutMk cId="265493911" sldId="2147483649"/>
              <ac:picMk id="25" creationId="{F3599F84-DC83-E4D5-4472-19364CB19B7A}"/>
            </ac:picMkLst>
          </pc:picChg>
          <pc:picChg chg="add mod ord">
            <ac:chgData name="Caleb Griffin" userId="264fc4fd-a706-4058-8a82-0365e8c0ed28" providerId="ADAL" clId="{CACCFA8E-08BB-B24D-AB99-2DD107216BA3}" dt="2023-06-03T23:30:17.807" v="237" actId="962"/>
            <ac:picMkLst>
              <pc:docMk/>
              <pc:sldMasterMk cId="1290598336" sldId="2147483648"/>
              <pc:sldLayoutMk cId="265493911" sldId="2147483649"/>
              <ac:picMk id="27" creationId="{7DCF2023-511D-7E42-D987-6F04153EB242}"/>
            </ac:picMkLst>
          </pc:picChg>
          <pc:picChg chg="add mod ord">
            <ac:chgData name="Caleb Griffin" userId="264fc4fd-a706-4058-8a82-0365e8c0ed28" providerId="ADAL" clId="{CACCFA8E-08BB-B24D-AB99-2DD107216BA3}" dt="2023-06-03T23:30:15.190" v="236" actId="962"/>
            <ac:picMkLst>
              <pc:docMk/>
              <pc:sldMasterMk cId="1290598336" sldId="2147483648"/>
              <pc:sldLayoutMk cId="265493911" sldId="2147483649"/>
              <ac:picMk id="29" creationId="{F4FC50FE-24B7-DD88-9135-27585C7922B7}"/>
            </ac:picMkLst>
          </pc:picChg>
          <pc:picChg chg="add mod ord">
            <ac:chgData name="Caleb Griffin" userId="264fc4fd-a706-4058-8a82-0365e8c0ed28" providerId="ADAL" clId="{CACCFA8E-08BB-B24D-AB99-2DD107216BA3}" dt="2023-06-03T23:30:46.147" v="240" actId="1076"/>
            <ac:picMkLst>
              <pc:docMk/>
              <pc:sldMasterMk cId="1290598336" sldId="2147483648"/>
              <pc:sldLayoutMk cId="265493911" sldId="2147483649"/>
              <ac:picMk id="31" creationId="{FBBD026E-4EE6-A6F0-04CE-DCCFE080F35E}"/>
            </ac:picMkLst>
          </pc:picChg>
        </pc:sldLayoutChg>
        <pc:sldLayoutChg chg="addSp delSp modSp mod">
          <pc:chgData name="Caleb Griffin" userId="264fc4fd-a706-4058-8a82-0365e8c0ed28" providerId="ADAL" clId="{CACCFA8E-08BB-B24D-AB99-2DD107216BA3}" dt="2023-06-05T14:01:43.318" v="1082" actId="14429"/>
          <pc:sldLayoutMkLst>
            <pc:docMk/>
            <pc:sldMasterMk cId="1290598336" sldId="2147483648"/>
            <pc:sldLayoutMk cId="2656535274" sldId="2147483650"/>
          </pc:sldLayoutMkLst>
          <pc:spChg chg="mod">
            <ac:chgData name="Caleb Griffin" userId="264fc4fd-a706-4058-8a82-0365e8c0ed28" providerId="ADAL" clId="{CACCFA8E-08BB-B24D-AB99-2DD107216BA3}" dt="2023-06-03T17:50:30.036" v="50" actId="2711"/>
            <ac:spMkLst>
              <pc:docMk/>
              <pc:sldMasterMk cId="1290598336" sldId="2147483648"/>
              <pc:sldLayoutMk cId="2656535274" sldId="2147483650"/>
              <ac:spMk id="2" creationId="{794650B6-933A-D11B-DC67-88EAA67CB8B6}"/>
            </ac:spMkLst>
          </pc:spChg>
          <pc:spChg chg="mod modVis">
            <ac:chgData name="Caleb Griffin" userId="264fc4fd-a706-4058-8a82-0365e8c0ed28" providerId="ADAL" clId="{CACCFA8E-08BB-B24D-AB99-2DD107216BA3}" dt="2023-06-05T12:26:02.336" v="1059" actId="14430"/>
            <ac:spMkLst>
              <pc:docMk/>
              <pc:sldMasterMk cId="1290598336" sldId="2147483648"/>
              <pc:sldLayoutMk cId="2656535274" sldId="2147483650"/>
              <ac:spMk id="3" creationId="{B0988F65-12BB-71CC-C365-3941CC0D334E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4" creationId="{D853193A-51DA-37E2-5CC1-F0B4CAE37B06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5" creationId="{E1FF245A-F0DC-2D79-1713-A38BDFD43398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6" creationId="{48997979-2AE5-96C7-E408-B8D9A84F691C}"/>
            </ac:spMkLst>
          </pc:spChg>
          <pc:spChg chg="add mod ord">
            <ac:chgData name="Caleb Griffin" userId="264fc4fd-a706-4058-8a82-0365e8c0ed28" providerId="ADAL" clId="{CACCFA8E-08BB-B24D-AB99-2DD107216BA3}" dt="2023-06-03T23:42:29.085" v="306" actId="13244"/>
            <ac:spMkLst>
              <pc:docMk/>
              <pc:sldMasterMk cId="1290598336" sldId="2147483648"/>
              <pc:sldLayoutMk cId="2656535274" sldId="2147483650"/>
              <ac:spMk id="9" creationId="{E6279BC9-7CFF-1DAC-1586-C586B6F1CF8C}"/>
            </ac:spMkLst>
          </pc:spChg>
          <pc:spChg chg="add mod ord">
            <ac:chgData name="Caleb Griffin" userId="264fc4fd-a706-4058-8a82-0365e8c0ed28" providerId="ADAL" clId="{CACCFA8E-08BB-B24D-AB99-2DD107216BA3}" dt="2023-06-03T23:45:11.412" v="322" actId="13244"/>
            <ac:spMkLst>
              <pc:docMk/>
              <pc:sldMasterMk cId="1290598336" sldId="2147483648"/>
              <pc:sldLayoutMk cId="2656535274" sldId="2147483650"/>
              <ac:spMk id="10" creationId="{DDF4132A-6215-40EF-CE38-507F360079E3}"/>
            </ac:spMkLst>
          </pc:spChg>
          <pc:spChg chg="add mod ord">
            <ac:chgData name="Caleb Griffin" userId="264fc4fd-a706-4058-8a82-0365e8c0ed28" providerId="ADAL" clId="{CACCFA8E-08BB-B24D-AB99-2DD107216BA3}" dt="2023-06-04T16:45:03.818" v="640" actId="13244"/>
            <ac:spMkLst>
              <pc:docMk/>
              <pc:sldMasterMk cId="1290598336" sldId="2147483648"/>
              <pc:sldLayoutMk cId="2656535274" sldId="2147483650"/>
              <ac:spMk id="11" creationId="{C01A2C36-70B6-2F21-B058-325F39968C1F}"/>
            </ac:spMkLst>
          </pc:spChg>
          <pc:spChg chg="add mod ord modVis">
            <ac:chgData name="Caleb Griffin" userId="264fc4fd-a706-4058-8a82-0365e8c0ed28" providerId="ADAL" clId="{CACCFA8E-08BB-B24D-AB99-2DD107216BA3}" dt="2023-06-05T14:01:43.318" v="1082" actId="14429"/>
            <ac:spMkLst>
              <pc:docMk/>
              <pc:sldMasterMk cId="1290598336" sldId="2147483648"/>
              <pc:sldLayoutMk cId="2656535274" sldId="2147483650"/>
              <ac:spMk id="22" creationId="{4FE717F3-5081-960E-0D59-8F60BD8D4992}"/>
            </ac:spMkLst>
          </pc:spChg>
          <pc:grpChg chg="add mod ord">
            <ac:chgData name="Caleb Griffin" userId="264fc4fd-a706-4058-8a82-0365e8c0ed28" providerId="ADAL" clId="{CACCFA8E-08BB-B24D-AB99-2DD107216BA3}" dt="2023-06-05T12:26:11.788" v="1060" actId="1076"/>
            <ac:grpSpMkLst>
              <pc:docMk/>
              <pc:sldMasterMk cId="1290598336" sldId="2147483648"/>
              <pc:sldLayoutMk cId="2656535274" sldId="2147483650"/>
              <ac:grpSpMk id="12" creationId="{3FD73C41-E865-F97E-3592-7C46F8E24B12}"/>
            </ac:grpSpMkLst>
          </pc:grpChg>
          <pc:picChg chg="add mod ord">
            <ac:chgData name="Caleb Griffin" userId="264fc4fd-a706-4058-8a82-0365e8c0ed28" providerId="ADAL" clId="{CACCFA8E-08BB-B24D-AB99-2DD107216BA3}" dt="2023-06-03T23:31:35.652" v="242" actId="13244"/>
            <ac:picMkLst>
              <pc:docMk/>
              <pc:sldMasterMk cId="1290598336" sldId="2147483648"/>
              <pc:sldLayoutMk cId="2656535274" sldId="2147483650"/>
              <ac:picMk id="7" creationId="{56F5CD45-4C04-AC7B-7416-E58D96BBCF8F}"/>
            </ac:picMkLst>
          </pc:picChg>
          <pc:picChg chg="add del mod ord modVis">
            <ac:chgData name="Caleb Griffin" userId="264fc4fd-a706-4058-8a82-0365e8c0ed28" providerId="ADAL" clId="{CACCFA8E-08BB-B24D-AB99-2DD107216BA3}" dt="2023-06-04T16:53:52.535" v="682" actId="478"/>
            <ac:picMkLst>
              <pc:docMk/>
              <pc:sldMasterMk cId="1290598336" sldId="2147483648"/>
              <pc:sldLayoutMk cId="2656535274" sldId="2147483650"/>
              <ac:picMk id="8" creationId="{53D45326-DC2B-E0E0-0F79-557B20DC0603}"/>
            </ac:picMkLst>
          </pc:picChg>
          <pc:picChg chg="add mod ord">
            <ac:chgData name="Caleb Griffin" userId="264fc4fd-a706-4058-8a82-0365e8c0ed28" providerId="ADAL" clId="{CACCFA8E-08BB-B24D-AB99-2DD107216BA3}" dt="2023-06-03T23:53:49.977" v="448" actId="1035"/>
            <ac:picMkLst>
              <pc:docMk/>
              <pc:sldMasterMk cId="1290598336" sldId="2147483648"/>
              <pc:sldLayoutMk cId="2656535274" sldId="2147483650"/>
              <ac:picMk id="14" creationId="{207C60AC-AC83-64AE-85A6-94BF39207D50}"/>
            </ac:picMkLst>
          </pc:picChg>
          <pc:picChg chg="add mod ord">
            <ac:chgData name="Caleb Griffin" userId="264fc4fd-a706-4058-8a82-0365e8c0ed28" providerId="ADAL" clId="{CACCFA8E-08BB-B24D-AB99-2DD107216BA3}" dt="2023-06-03T23:52:46.714" v="419" actId="1036"/>
            <ac:picMkLst>
              <pc:docMk/>
              <pc:sldMasterMk cId="1290598336" sldId="2147483648"/>
              <pc:sldLayoutMk cId="2656535274" sldId="2147483650"/>
              <ac:picMk id="16" creationId="{BD6406B8-F2AE-E64E-E109-386DBDD9A425}"/>
            </ac:picMkLst>
          </pc:picChg>
          <pc:picChg chg="add mod ord">
            <ac:chgData name="Caleb Griffin" userId="264fc4fd-a706-4058-8a82-0365e8c0ed28" providerId="ADAL" clId="{CACCFA8E-08BB-B24D-AB99-2DD107216BA3}" dt="2023-06-03T23:53:44.901" v="430" actId="1036"/>
            <ac:picMkLst>
              <pc:docMk/>
              <pc:sldMasterMk cId="1290598336" sldId="2147483648"/>
              <pc:sldLayoutMk cId="2656535274" sldId="2147483650"/>
              <ac:picMk id="18" creationId="{D08F2E1C-6054-6E69-A13A-97C127D1F837}"/>
            </ac:picMkLst>
          </pc:picChg>
          <pc:picChg chg="add mod ord">
            <ac:chgData name="Caleb Griffin" userId="264fc4fd-a706-4058-8a82-0365e8c0ed28" providerId="ADAL" clId="{CACCFA8E-08BB-B24D-AB99-2DD107216BA3}" dt="2023-06-04T22:57:00.136" v="1005" actId="1076"/>
            <ac:picMkLst>
              <pc:docMk/>
              <pc:sldMasterMk cId="1290598336" sldId="2147483648"/>
              <pc:sldLayoutMk cId="2656535274" sldId="2147483650"/>
              <ac:picMk id="20" creationId="{0974A5F4-1EAD-A761-B131-7FA487EAB582}"/>
            </ac:picMkLst>
          </pc:picChg>
          <pc:picChg chg="add mod ord">
            <ac:chgData name="Caleb Griffin" userId="264fc4fd-a706-4058-8a82-0365e8c0ed28" providerId="ADAL" clId="{CACCFA8E-08BB-B24D-AB99-2DD107216BA3}" dt="2023-06-03T23:55:48.891" v="484" actId="1076"/>
            <ac:picMkLst>
              <pc:docMk/>
              <pc:sldMasterMk cId="1290598336" sldId="2147483648"/>
              <pc:sldLayoutMk cId="2656535274" sldId="2147483650"/>
              <ac:picMk id="21" creationId="{37357A17-CB4B-BF3C-B8B3-CBE721E1966B}"/>
            </ac:picMkLst>
          </pc:picChg>
        </pc:sldLayoutChg>
        <pc:sldLayoutChg chg="addSp delSp modSp mod ord">
          <pc:chgData name="Caleb Griffin" userId="264fc4fd-a706-4058-8a82-0365e8c0ed28" providerId="ADAL" clId="{CACCFA8E-08BB-B24D-AB99-2DD107216BA3}" dt="2023-06-05T14:05:09.048" v="1091" actId="20578"/>
          <pc:sldLayoutMkLst>
            <pc:docMk/>
            <pc:sldMasterMk cId="1290598336" sldId="2147483648"/>
            <pc:sldLayoutMk cId="563863948" sldId="2147483651"/>
          </pc:sldLayoutMkLst>
          <pc:spChg chg="mod">
            <ac:chgData name="Caleb Griffin" userId="264fc4fd-a706-4058-8a82-0365e8c0ed28" providerId="ADAL" clId="{CACCFA8E-08BB-B24D-AB99-2DD107216BA3}" dt="2023-06-03T23:32:34.621" v="251" actId="1582"/>
            <ac:spMkLst>
              <pc:docMk/>
              <pc:sldMasterMk cId="1290598336" sldId="2147483648"/>
              <pc:sldLayoutMk cId="563863948" sldId="2147483651"/>
              <ac:spMk id="2" creationId="{874F8339-3648-8324-931E-DB58DD40F00D}"/>
            </ac:spMkLst>
          </pc:spChg>
          <pc:spChg chg="mod">
            <ac:chgData name="Caleb Griffin" userId="264fc4fd-a706-4058-8a82-0365e8c0ed28" providerId="ADAL" clId="{CACCFA8E-08BB-B24D-AB99-2DD107216BA3}" dt="2023-06-03T23:32:55.835" v="252" actId="207"/>
            <ac:spMkLst>
              <pc:docMk/>
              <pc:sldMasterMk cId="1290598336" sldId="2147483648"/>
              <pc:sldLayoutMk cId="563863948" sldId="2147483651"/>
              <ac:spMk id="3" creationId="{A21F0E42-62B8-5C2F-11FA-C6E01F33B2F0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4" creationId="{6E9C79BB-2C7B-4E3D-6C70-DA2BCA10C15D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5" creationId="{DA165766-BE25-5BE9-ABEE-01B4405070EE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6" creationId="{835B3E3C-0375-BEE8-9300-528616505B78}"/>
            </ac:spMkLst>
          </pc:spChg>
          <pc:spChg chg="add mod ord">
            <ac:chgData name="Caleb Griffin" userId="264fc4fd-a706-4058-8a82-0365e8c0ed28" providerId="ADAL" clId="{CACCFA8E-08BB-B24D-AB99-2DD107216BA3}" dt="2023-06-04T16:57:07.252" v="783" actId="14100"/>
            <ac:spMkLst>
              <pc:docMk/>
              <pc:sldMasterMk cId="1290598336" sldId="2147483648"/>
              <pc:sldLayoutMk cId="563863948" sldId="2147483651"/>
              <ac:spMk id="9" creationId="{66A5985B-4812-F4F5-D7C0-65B4FA7661D5}"/>
            </ac:spMkLst>
          </pc:spChg>
          <pc:picChg chg="add del mod ord modVis">
            <ac:chgData name="Caleb Griffin" userId="264fc4fd-a706-4058-8a82-0365e8c0ed28" providerId="ADAL" clId="{CACCFA8E-08BB-B24D-AB99-2DD107216BA3}" dt="2023-06-04T16:53:56.195" v="684" actId="478"/>
            <ac:picMkLst>
              <pc:docMk/>
              <pc:sldMasterMk cId="1290598336" sldId="2147483648"/>
              <pc:sldLayoutMk cId="563863948" sldId="2147483651"/>
              <ac:picMk id="7" creationId="{EE26EAAD-DD03-4F48-A698-8EF182D759D7}"/>
            </ac:picMkLst>
          </pc:picChg>
          <pc:picChg chg="add mod ord">
            <ac:chgData name="Caleb Griffin" userId="264fc4fd-a706-4058-8a82-0365e8c0ed28" providerId="ADAL" clId="{CACCFA8E-08BB-B24D-AB99-2DD107216BA3}" dt="2023-06-03T23:34:01.958" v="260" actId="13244"/>
            <ac:picMkLst>
              <pc:docMk/>
              <pc:sldMasterMk cId="1290598336" sldId="2147483648"/>
              <pc:sldLayoutMk cId="563863948" sldId="2147483651"/>
              <ac:picMk id="8" creationId="{5F165E17-63DD-78B7-100D-7F851B4FA714}"/>
            </ac:picMkLst>
          </pc:picChg>
          <pc:picChg chg="add mod">
            <ac:chgData name="Caleb Griffin" userId="264fc4fd-a706-4058-8a82-0365e8c0ed28" providerId="ADAL" clId="{CACCFA8E-08BB-B24D-AB99-2DD107216BA3}" dt="2023-06-04T16:36:03.731" v="615" actId="571"/>
            <ac:picMkLst>
              <pc:docMk/>
              <pc:sldMasterMk cId="1290598336" sldId="2147483648"/>
              <pc:sldLayoutMk cId="563863948" sldId="2147483651"/>
              <ac:picMk id="10" creationId="{9E87C353-CC0D-491E-4CA3-B68C575371B2}"/>
            </ac:picMkLst>
          </pc:picChg>
          <pc:picChg chg="add mod ord">
            <ac:chgData name="Caleb Griffin" userId="264fc4fd-a706-4058-8a82-0365e8c0ed28" providerId="ADAL" clId="{CACCFA8E-08BB-B24D-AB99-2DD107216BA3}" dt="2023-06-04T16:43:25.715" v="628" actId="13244"/>
            <ac:picMkLst>
              <pc:docMk/>
              <pc:sldMasterMk cId="1290598336" sldId="2147483648"/>
              <pc:sldLayoutMk cId="563863948" sldId="2147483651"/>
              <ac:picMk id="11" creationId="{88ACFBB6-ECE7-9EB4-1BAA-9C5D33C6C554}"/>
            </ac:picMkLst>
          </pc:picChg>
          <pc:picChg chg="add mod ord">
            <ac:chgData name="Caleb Griffin" userId="264fc4fd-a706-4058-8a82-0365e8c0ed28" providerId="ADAL" clId="{CACCFA8E-08BB-B24D-AB99-2DD107216BA3}" dt="2023-06-04T16:43:59.176" v="633" actId="13244"/>
            <ac:picMkLst>
              <pc:docMk/>
              <pc:sldMasterMk cId="1290598336" sldId="2147483648"/>
              <pc:sldLayoutMk cId="563863948" sldId="2147483651"/>
              <ac:picMk id="12" creationId="{4B3F250B-81D6-39A7-BBA0-6AC9689392F9}"/>
            </ac:picMkLst>
          </pc:picChg>
          <pc:picChg chg="add mod ord">
            <ac:chgData name="Caleb Griffin" userId="264fc4fd-a706-4058-8a82-0365e8c0ed28" providerId="ADAL" clId="{CACCFA8E-08BB-B24D-AB99-2DD107216BA3}" dt="2023-06-04T16:44:01.185" v="634" actId="13244"/>
            <ac:picMkLst>
              <pc:docMk/>
              <pc:sldMasterMk cId="1290598336" sldId="2147483648"/>
              <pc:sldLayoutMk cId="563863948" sldId="2147483651"/>
              <ac:picMk id="13" creationId="{168E7283-E706-94D4-7B66-335A0998E774}"/>
            </ac:picMkLst>
          </pc:picChg>
          <pc:picChg chg="add mod ord">
            <ac:chgData name="Caleb Griffin" userId="264fc4fd-a706-4058-8a82-0365e8c0ed28" providerId="ADAL" clId="{CACCFA8E-08BB-B24D-AB99-2DD107216BA3}" dt="2023-06-04T17:07:49.567" v="815" actId="1037"/>
            <ac:picMkLst>
              <pc:docMk/>
              <pc:sldMasterMk cId="1290598336" sldId="2147483648"/>
              <pc:sldLayoutMk cId="563863948" sldId="2147483651"/>
              <ac:picMk id="15" creationId="{049413B2-2163-1E3C-3752-A568D368AD0A}"/>
            </ac:picMkLst>
          </pc:picChg>
        </pc:sldLayoutChg>
        <pc:sldLayoutChg chg="addSp delSp modSp mod">
          <pc:chgData name="Caleb Griffin" userId="264fc4fd-a706-4058-8a82-0365e8c0ed28" providerId="ADAL" clId="{CACCFA8E-08BB-B24D-AB99-2DD107216BA3}" dt="2023-06-05T18:57:17.010" v="2037" actId="1076"/>
          <pc:sldLayoutMkLst>
            <pc:docMk/>
            <pc:sldMasterMk cId="1290598336" sldId="2147483648"/>
            <pc:sldLayoutMk cId="2826394830" sldId="2147483652"/>
          </pc:sldLayoutMkLst>
          <pc:spChg chg="mod">
            <ac:chgData name="Caleb Griffin" userId="264fc4fd-a706-4058-8a82-0365e8c0ed28" providerId="ADAL" clId="{CACCFA8E-08BB-B24D-AB99-2DD107216BA3}" dt="2023-06-03T23:34:50.270" v="267" actId="403"/>
            <ac:spMkLst>
              <pc:docMk/>
              <pc:sldMasterMk cId="1290598336" sldId="2147483648"/>
              <pc:sldLayoutMk cId="2826394830" sldId="2147483652"/>
              <ac:spMk id="2" creationId="{106DC027-E731-AAC6-D25A-BE0425CA8D13}"/>
            </ac:spMkLst>
          </pc:spChg>
          <pc:spChg chg="mod">
            <ac:chgData name="Caleb Griffin" userId="264fc4fd-a706-4058-8a82-0365e8c0ed28" providerId="ADAL" clId="{CACCFA8E-08BB-B24D-AB99-2DD107216BA3}" dt="2023-06-04T16:48:02.728" v="664" actId="14100"/>
            <ac:spMkLst>
              <pc:docMk/>
              <pc:sldMasterMk cId="1290598336" sldId="2147483648"/>
              <pc:sldLayoutMk cId="2826394830" sldId="2147483652"/>
              <ac:spMk id="3" creationId="{002BAD69-7B26-D7B7-6C52-FE682B1A967F}"/>
            </ac:spMkLst>
          </pc:spChg>
          <pc:spChg chg="mod">
            <ac:chgData name="Caleb Griffin" userId="264fc4fd-a706-4058-8a82-0365e8c0ed28" providerId="ADAL" clId="{CACCFA8E-08BB-B24D-AB99-2DD107216BA3}" dt="2023-06-03T23:34:22.066" v="261" actId="2711"/>
            <ac:spMkLst>
              <pc:docMk/>
              <pc:sldMasterMk cId="1290598336" sldId="2147483648"/>
              <pc:sldLayoutMk cId="2826394830" sldId="2147483652"/>
              <ac:spMk id="4" creationId="{23C81110-978F-8137-7351-4D950FF95DCE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5" creationId="{4A568572-2F9B-963D-02E7-D65D735B2D6D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6" creationId="{3F09CB18-B7C5-88CB-130B-1E5BA5B32CF0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7" creationId="{36401EE1-9BA3-CFFB-A41F-B821C08CDBC0}"/>
            </ac:spMkLst>
          </pc:spChg>
          <pc:spChg chg="mod ord">
            <ac:chgData name="Caleb Griffin" userId="264fc4fd-a706-4058-8a82-0365e8c0ed28" providerId="ADAL" clId="{CACCFA8E-08BB-B24D-AB99-2DD107216BA3}" dt="2023-06-05T14:00:41.866" v="1078" actId="1076"/>
            <ac:spMkLst>
              <pc:docMk/>
              <pc:sldMasterMk cId="1290598336" sldId="2147483648"/>
              <pc:sldLayoutMk cId="2826394830" sldId="2147483652"/>
              <ac:spMk id="9" creationId="{EE3C8A6E-A94D-348C-F1A1-ECF8B2DB0861}"/>
            </ac:spMkLst>
          </pc:spChg>
          <pc:spChg chg="del mod">
            <ac:chgData name="Caleb Griffin" userId="264fc4fd-a706-4058-8a82-0365e8c0ed28" providerId="ADAL" clId="{CACCFA8E-08BB-B24D-AB99-2DD107216BA3}" dt="2023-06-04T16:44:42.950" v="637" actId="478"/>
            <ac:spMkLst>
              <pc:docMk/>
              <pc:sldMasterMk cId="1290598336" sldId="2147483648"/>
              <pc:sldLayoutMk cId="2826394830" sldId="2147483652"/>
              <ac:spMk id="10" creationId="{3019832E-FD0D-6A82-D4E7-013A75C04F33}"/>
            </ac:spMkLst>
          </pc:spChg>
          <pc:spChg chg="mod">
            <ac:chgData name="Caleb Griffin" userId="264fc4fd-a706-4058-8a82-0365e8c0ed28" providerId="ADAL" clId="{CACCFA8E-08BB-B24D-AB99-2DD107216BA3}" dt="2023-06-04T16:46:22.599" v="649" actId="1076"/>
            <ac:spMkLst>
              <pc:docMk/>
              <pc:sldMasterMk cId="1290598336" sldId="2147483648"/>
              <pc:sldLayoutMk cId="2826394830" sldId="2147483652"/>
              <ac:spMk id="11" creationId="{D813F6FD-DE13-2C93-7FAC-F5D72345199E}"/>
            </ac:spMkLst>
          </pc:spChg>
          <pc:spChg chg="add mod ord">
            <ac:chgData name="Caleb Griffin" userId="264fc4fd-a706-4058-8a82-0365e8c0ed28" providerId="ADAL" clId="{CACCFA8E-08BB-B24D-AB99-2DD107216BA3}" dt="2023-06-04T16:46:52.986" v="662" actId="1035"/>
            <ac:spMkLst>
              <pc:docMk/>
              <pc:sldMasterMk cId="1290598336" sldId="2147483648"/>
              <pc:sldLayoutMk cId="2826394830" sldId="2147483652"/>
              <ac:spMk id="12" creationId="{2D223DF3-FA3B-9A34-E2D1-284DCCACD72A}"/>
            </ac:spMkLst>
          </pc:spChg>
          <pc:spChg chg="add mod ord modVis">
            <ac:chgData name="Caleb Griffin" userId="264fc4fd-a706-4058-8a82-0365e8c0ed28" providerId="ADAL" clId="{CACCFA8E-08BB-B24D-AB99-2DD107216BA3}" dt="2023-06-05T14:01:11.049" v="1079" actId="14429"/>
            <ac:spMkLst>
              <pc:docMk/>
              <pc:sldMasterMk cId="1290598336" sldId="2147483648"/>
              <pc:sldLayoutMk cId="2826394830" sldId="2147483652"/>
              <ac:spMk id="19" creationId="{06B7EEA3-6BBE-991C-BF34-809DD12645F3}"/>
            </ac:spMkLst>
          </pc:spChg>
          <pc:grpChg chg="add mod ord">
            <ac:chgData name="Caleb Griffin" userId="264fc4fd-a706-4058-8a82-0365e8c0ed28" providerId="ADAL" clId="{CACCFA8E-08BB-B24D-AB99-2DD107216BA3}" dt="2023-06-05T14:00:17.461" v="1074" actId="1076"/>
            <ac:grpSpMkLst>
              <pc:docMk/>
              <pc:sldMasterMk cId="1290598336" sldId="2147483648"/>
              <pc:sldLayoutMk cId="2826394830" sldId="2147483652"/>
              <ac:grpSpMk id="8" creationId="{C8F9B638-A883-9F80-EB91-E045B70F42DA}"/>
            </ac:grpSpMkLst>
          </pc:grpChg>
          <pc:picChg chg="add mod ord">
            <ac:chgData name="Caleb Griffin" userId="264fc4fd-a706-4058-8a82-0365e8c0ed28" providerId="ADAL" clId="{CACCFA8E-08BB-B24D-AB99-2DD107216BA3}" dt="2023-06-05T15:43:26.363" v="1353" actId="13244"/>
            <ac:picMkLst>
              <pc:docMk/>
              <pc:sldMasterMk cId="1290598336" sldId="2147483648"/>
              <pc:sldLayoutMk cId="2826394830" sldId="2147483652"/>
              <ac:picMk id="10" creationId="{CF622422-C0D0-9E46-6094-F00CC108B3C3}"/>
            </ac:picMkLst>
          </pc:picChg>
          <pc:picChg chg="add mod ord">
            <ac:chgData name="Caleb Griffin" userId="264fc4fd-a706-4058-8a82-0365e8c0ed28" providerId="ADAL" clId="{CACCFA8E-08BB-B24D-AB99-2DD107216BA3}" dt="2023-06-05T14:28:24.395" v="1190" actId="1076"/>
            <ac:picMkLst>
              <pc:docMk/>
              <pc:sldMasterMk cId="1290598336" sldId="2147483648"/>
              <pc:sldLayoutMk cId="2826394830" sldId="2147483652"/>
              <ac:picMk id="13" creationId="{B5BFC257-1475-4BFE-0573-544BAD56D456}"/>
            </ac:picMkLst>
          </pc:picChg>
          <pc:picChg chg="add mod ord">
            <ac:chgData name="Caleb Griffin" userId="264fc4fd-a706-4058-8a82-0365e8c0ed28" providerId="ADAL" clId="{CACCFA8E-08BB-B24D-AB99-2DD107216BA3}" dt="2023-06-05T18:57:17.010" v="2037" actId="1076"/>
            <ac:picMkLst>
              <pc:docMk/>
              <pc:sldMasterMk cId="1290598336" sldId="2147483648"/>
              <pc:sldLayoutMk cId="2826394830" sldId="2147483652"/>
              <ac:picMk id="14" creationId="{E8838AA3-231B-700E-4903-635EE192C841}"/>
            </ac:picMkLst>
          </pc:picChg>
          <pc:picChg chg="add mod ord modVis">
            <ac:chgData name="Caleb Griffin" userId="264fc4fd-a706-4058-8a82-0365e8c0ed28" providerId="ADAL" clId="{CACCFA8E-08BB-B24D-AB99-2DD107216BA3}" dt="2023-06-05T15:43:03.434" v="1349" actId="1036"/>
            <ac:picMkLst>
              <pc:docMk/>
              <pc:sldMasterMk cId="1290598336" sldId="2147483648"/>
              <pc:sldLayoutMk cId="2826394830" sldId="2147483652"/>
              <ac:picMk id="16" creationId="{45D2CADC-2DC8-89CB-EC8A-1F40C414BB02}"/>
            </ac:picMkLst>
          </pc:picChg>
          <pc:picChg chg="add mod ord modVis">
            <ac:chgData name="Caleb Griffin" userId="264fc4fd-a706-4058-8a82-0365e8c0ed28" providerId="ADAL" clId="{CACCFA8E-08BB-B24D-AB99-2DD107216BA3}" dt="2023-06-05T14:02:15.329" v="1089" actId="1036"/>
            <ac:picMkLst>
              <pc:docMk/>
              <pc:sldMasterMk cId="1290598336" sldId="2147483648"/>
              <pc:sldLayoutMk cId="2826394830" sldId="2147483652"/>
              <ac:picMk id="18" creationId="{01DB6B8A-BC4D-07BF-2CFE-F2E47AD62E37}"/>
            </ac:picMkLst>
          </pc:picChg>
          <pc:picChg chg="add mod ord">
            <ac:chgData name="Caleb Griffin" userId="264fc4fd-a706-4058-8a82-0365e8c0ed28" providerId="ADAL" clId="{CACCFA8E-08BB-B24D-AB99-2DD107216BA3}" dt="2023-06-04T17:02:02.432" v="803" actId="1076"/>
            <ac:picMkLst>
              <pc:docMk/>
              <pc:sldMasterMk cId="1290598336" sldId="2147483648"/>
              <pc:sldLayoutMk cId="2826394830" sldId="2147483652"/>
              <ac:picMk id="21" creationId="{7ECB1ECC-3275-9924-4494-E7F737AB8A91}"/>
            </ac:picMkLst>
          </pc:picChg>
          <pc:picChg chg="add del mod">
            <ac:chgData name="Caleb Griffin" userId="264fc4fd-a706-4058-8a82-0365e8c0ed28" providerId="ADAL" clId="{CACCFA8E-08BB-B24D-AB99-2DD107216BA3}" dt="2023-06-04T17:09:15.346" v="822" actId="478"/>
            <ac:picMkLst>
              <pc:docMk/>
              <pc:sldMasterMk cId="1290598336" sldId="2147483648"/>
              <pc:sldLayoutMk cId="2826394830" sldId="2147483652"/>
              <ac:picMk id="22" creationId="{5E569DC6-6006-7C38-23E3-30CDA74B636C}"/>
            </ac:picMkLst>
          </pc:picChg>
        </pc:sldLayoutChg>
        <pc:sldLayoutChg chg="addSp delSp modSp mod ord">
          <pc:chgData name="Caleb Griffin" userId="264fc4fd-a706-4058-8a82-0365e8c0ed28" providerId="ADAL" clId="{CACCFA8E-08BB-B24D-AB99-2DD107216BA3}" dt="2023-06-05T15:43:48.277" v="1355" actId="1076"/>
          <pc:sldLayoutMkLst>
            <pc:docMk/>
            <pc:sldMasterMk cId="1290598336" sldId="2147483648"/>
            <pc:sldLayoutMk cId="2074094477" sldId="2147483653"/>
          </pc:sldLayoutMkLst>
          <pc:spChg chg="del">
            <ac:chgData name="Caleb Griffin" userId="264fc4fd-a706-4058-8a82-0365e8c0ed28" providerId="ADAL" clId="{CACCFA8E-08BB-B24D-AB99-2DD107216BA3}" dt="2023-06-04T17:12:34.425" v="829" actId="478"/>
            <ac:spMkLst>
              <pc:docMk/>
              <pc:sldMasterMk cId="1290598336" sldId="2147483648"/>
              <pc:sldLayoutMk cId="2074094477" sldId="2147483653"/>
              <ac:spMk id="5" creationId="{8189289F-C999-8A24-03F3-DAE7C7A6A04F}"/>
            </ac:spMkLst>
          </pc:spChg>
          <pc:spChg chg="del">
            <ac:chgData name="Caleb Griffin" userId="264fc4fd-a706-4058-8a82-0365e8c0ed28" providerId="ADAL" clId="{CACCFA8E-08BB-B24D-AB99-2DD107216BA3}" dt="2023-06-04T17:12:36.740" v="830" actId="478"/>
            <ac:spMkLst>
              <pc:docMk/>
              <pc:sldMasterMk cId="1290598336" sldId="2147483648"/>
              <pc:sldLayoutMk cId="2074094477" sldId="2147483653"/>
              <ac:spMk id="6" creationId="{F6790050-7D24-FA69-5729-AD17A35CE3A1}"/>
            </ac:spMkLst>
          </pc:spChg>
          <pc:spChg chg="add mod ord">
            <ac:chgData name="Caleb Griffin" userId="264fc4fd-a706-4058-8a82-0365e8c0ed28" providerId="ADAL" clId="{CACCFA8E-08BB-B24D-AB99-2DD107216BA3}" dt="2023-06-04T17:10:13.970" v="828" actId="13244"/>
            <ac:spMkLst>
              <pc:docMk/>
              <pc:sldMasterMk cId="1290598336" sldId="2147483648"/>
              <pc:sldLayoutMk cId="2074094477" sldId="2147483653"/>
              <ac:spMk id="10" creationId="{9F9B902E-EE8B-153C-A0C6-6046F1DA3DBF}"/>
            </ac:spMkLst>
          </pc:spChg>
          <pc:grpChg chg="add mod ord">
            <ac:chgData name="Caleb Griffin" userId="264fc4fd-a706-4058-8a82-0365e8c0ed28" providerId="ADAL" clId="{CACCFA8E-08BB-B24D-AB99-2DD107216BA3}" dt="2023-06-04T23:00:48.737" v="1014" actId="1076"/>
            <ac:grpSpMkLst>
              <pc:docMk/>
              <pc:sldMasterMk cId="1290598336" sldId="2147483648"/>
              <pc:sldLayoutMk cId="2074094477" sldId="2147483653"/>
              <ac:grpSpMk id="21" creationId="{2CFC6245-D9DA-67AA-A5C2-0677C32CF1C4}"/>
            </ac:grpSpMkLst>
          </pc:grpChg>
          <pc:picChg chg="add mod ord">
            <ac:chgData name="Caleb Griffin" userId="264fc4fd-a706-4058-8a82-0365e8c0ed28" providerId="ADAL" clId="{CACCFA8E-08BB-B24D-AB99-2DD107216BA3}" dt="2023-06-05T15:43:48.277" v="1355" actId="1076"/>
            <ac:picMkLst>
              <pc:docMk/>
              <pc:sldMasterMk cId="1290598336" sldId="2147483648"/>
              <pc:sldLayoutMk cId="2074094477" sldId="2147483653"/>
              <ac:picMk id="5" creationId="{FE822B4C-F9AE-2CB1-F82E-E517333A22A8}"/>
            </ac:picMkLst>
          </pc:picChg>
          <pc:picChg chg="add mod ord">
            <ac:chgData name="Caleb Griffin" userId="264fc4fd-a706-4058-8a82-0365e8c0ed28" providerId="ADAL" clId="{CACCFA8E-08BB-B24D-AB99-2DD107216BA3}" dt="2023-06-04T17:13:37.244" v="838" actId="13244"/>
            <ac:picMkLst>
              <pc:docMk/>
              <pc:sldMasterMk cId="1290598336" sldId="2147483648"/>
              <pc:sldLayoutMk cId="2074094477" sldId="2147483653"/>
              <ac:picMk id="12" creationId="{20C56D87-432C-2A69-10F8-2C0BF0B144D2}"/>
            </ac:picMkLst>
          </pc:picChg>
          <pc:picChg chg="add mod ord">
            <ac:chgData name="Caleb Griffin" userId="264fc4fd-a706-4058-8a82-0365e8c0ed28" providerId="ADAL" clId="{CACCFA8E-08BB-B24D-AB99-2DD107216BA3}" dt="2023-06-04T23:00:57.359" v="1015" actId="1076"/>
            <ac:picMkLst>
              <pc:docMk/>
              <pc:sldMasterMk cId="1290598336" sldId="2147483648"/>
              <pc:sldLayoutMk cId="2074094477" sldId="2147483653"/>
              <ac:picMk id="13" creationId="{0178C569-41AA-1E70-D95E-A83D54E2E505}"/>
            </ac:picMkLst>
          </pc:picChg>
          <pc:picChg chg="add mod">
            <ac:chgData name="Caleb Griffin" userId="264fc4fd-a706-4058-8a82-0365e8c0ed28" providerId="ADAL" clId="{CACCFA8E-08BB-B24D-AB99-2DD107216BA3}" dt="2023-06-04T22:45:56.946" v="984"/>
            <ac:picMkLst>
              <pc:docMk/>
              <pc:sldMasterMk cId="1290598336" sldId="2147483648"/>
              <pc:sldLayoutMk cId="2074094477" sldId="2147483653"/>
              <ac:picMk id="15" creationId="{65AA68E0-8BEF-29EC-1243-44E43512A669}"/>
            </ac:picMkLst>
          </pc:picChg>
          <pc:picChg chg="add mod ord">
            <ac:chgData name="Caleb Griffin" userId="264fc4fd-a706-4058-8a82-0365e8c0ed28" providerId="ADAL" clId="{CACCFA8E-08BB-B24D-AB99-2DD107216BA3}" dt="2023-06-04T22:47:20.242" v="996"/>
            <ac:picMkLst>
              <pc:docMk/>
              <pc:sldMasterMk cId="1290598336" sldId="2147483648"/>
              <pc:sldLayoutMk cId="2074094477" sldId="2147483653"/>
              <ac:picMk id="16" creationId="{AD8BFF7D-4879-78C2-E954-CCFF233624E4}"/>
            </ac:picMkLst>
          </pc:picChg>
          <pc:picChg chg="add mod ord">
            <ac:chgData name="Caleb Griffin" userId="264fc4fd-a706-4058-8a82-0365e8c0ed28" providerId="ADAL" clId="{CACCFA8E-08BB-B24D-AB99-2DD107216BA3}" dt="2023-06-04T22:47:39.887" v="998"/>
            <ac:picMkLst>
              <pc:docMk/>
              <pc:sldMasterMk cId="1290598336" sldId="2147483648"/>
              <pc:sldLayoutMk cId="2074094477" sldId="2147483653"/>
              <ac:picMk id="17" creationId="{D69ADABA-F2DC-0F25-851F-10FF6220482D}"/>
            </ac:picMkLst>
          </pc:picChg>
          <pc:picChg chg="add mod ord">
            <ac:chgData name="Caleb Griffin" userId="264fc4fd-a706-4058-8a82-0365e8c0ed28" providerId="ADAL" clId="{CACCFA8E-08BB-B24D-AB99-2DD107216BA3}" dt="2023-06-04T22:47:28.221" v="997"/>
            <ac:picMkLst>
              <pc:docMk/>
              <pc:sldMasterMk cId="1290598336" sldId="2147483648"/>
              <pc:sldLayoutMk cId="2074094477" sldId="2147483653"/>
              <ac:picMk id="18" creationId="{9EC4D802-DC79-21FE-1E5E-215060C06A52}"/>
            </ac:picMkLst>
          </pc:picChg>
          <pc:picChg chg="add mod ord">
            <ac:chgData name="Caleb Griffin" userId="264fc4fd-a706-4058-8a82-0365e8c0ed28" providerId="ADAL" clId="{CACCFA8E-08BB-B24D-AB99-2DD107216BA3}" dt="2023-06-04T22:47:54.238" v="1000"/>
            <ac:picMkLst>
              <pc:docMk/>
              <pc:sldMasterMk cId="1290598336" sldId="2147483648"/>
              <pc:sldLayoutMk cId="2074094477" sldId="2147483653"/>
              <ac:picMk id="19" creationId="{66867CC0-21AB-9917-7D8E-E856FA673E77}"/>
            </ac:picMkLst>
          </pc:picChg>
          <pc:picChg chg="add mod ord">
            <ac:chgData name="Caleb Griffin" userId="264fc4fd-a706-4058-8a82-0365e8c0ed28" providerId="ADAL" clId="{CACCFA8E-08BB-B24D-AB99-2DD107216BA3}" dt="2023-06-04T22:47:45.506" v="999"/>
            <ac:picMkLst>
              <pc:docMk/>
              <pc:sldMasterMk cId="1290598336" sldId="2147483648"/>
              <pc:sldLayoutMk cId="2074094477" sldId="2147483653"/>
              <ac:picMk id="20" creationId="{89195A5B-D4FD-45E4-2B16-17D782B3C39B}"/>
            </ac:picMkLst>
          </pc:picChg>
          <pc:picChg chg="add mod ord">
            <ac:chgData name="Caleb Griffin" userId="264fc4fd-a706-4058-8a82-0365e8c0ed28" providerId="ADAL" clId="{CACCFA8E-08BB-B24D-AB99-2DD107216BA3}" dt="2023-06-04T23:05:27.747" v="1035" actId="13244"/>
            <ac:picMkLst>
              <pc:docMk/>
              <pc:sldMasterMk cId="1290598336" sldId="2147483648"/>
              <pc:sldLayoutMk cId="2074094477" sldId="2147483653"/>
              <ac:picMk id="23" creationId="{C84D1335-11C2-B523-6180-89E6A6E9650E}"/>
            </ac:picMkLst>
          </pc:picChg>
          <pc:picChg chg="add mod ord">
            <ac:chgData name="Caleb Griffin" userId="264fc4fd-a706-4058-8a82-0365e8c0ed28" providerId="ADAL" clId="{CACCFA8E-08BB-B24D-AB99-2DD107216BA3}" dt="2023-06-04T23:05:15.519" v="1033" actId="13244"/>
            <ac:picMkLst>
              <pc:docMk/>
              <pc:sldMasterMk cId="1290598336" sldId="2147483648"/>
              <pc:sldLayoutMk cId="2074094477" sldId="2147483653"/>
              <ac:picMk id="25" creationId="{54E496D9-165A-4205-55D7-68FE5FA45294}"/>
            </ac:picMkLst>
          </pc:picChg>
          <pc:picChg chg="add mod ord">
            <ac:chgData name="Caleb Griffin" userId="264fc4fd-a706-4058-8a82-0365e8c0ed28" providerId="ADAL" clId="{CACCFA8E-08BB-B24D-AB99-2DD107216BA3}" dt="2023-06-04T23:05:04.581" v="1031" actId="13244"/>
            <ac:picMkLst>
              <pc:docMk/>
              <pc:sldMasterMk cId="1290598336" sldId="2147483648"/>
              <pc:sldLayoutMk cId="2074094477" sldId="2147483653"/>
              <ac:picMk id="26" creationId="{2B98B391-D511-F0DC-768B-977B745F16CC}"/>
            </ac:picMkLst>
          </pc:picChg>
          <pc:picChg chg="add mod ord">
            <ac:chgData name="Caleb Griffin" userId="264fc4fd-a706-4058-8a82-0365e8c0ed28" providerId="ADAL" clId="{CACCFA8E-08BB-B24D-AB99-2DD107216BA3}" dt="2023-06-05T14:31:00.238" v="1202" actId="1076"/>
            <ac:picMkLst>
              <pc:docMk/>
              <pc:sldMasterMk cId="1290598336" sldId="2147483648"/>
              <pc:sldLayoutMk cId="2074094477" sldId="2147483653"/>
              <ac:picMk id="27" creationId="{4FB0F2B6-0EA9-1C5C-9A89-A0311C3FD41F}"/>
            </ac:picMkLst>
          </pc:picChg>
        </pc:sldLayoutChg>
        <pc:sldLayoutChg chg="modSp">
          <pc:chgData name="Caleb Griffin" userId="264fc4fd-a706-4058-8a82-0365e8c0ed28" providerId="ADAL" clId="{CACCFA8E-08BB-B24D-AB99-2DD107216BA3}" dt="2023-06-03T23:39:28.091" v="297" actId="692"/>
          <pc:sldLayoutMkLst>
            <pc:docMk/>
            <pc:sldMasterMk cId="1290598336" sldId="2147483648"/>
            <pc:sldLayoutMk cId="3297546459" sldId="2147483656"/>
          </pc:sldLayoutMkLst>
          <pc:spChg chg="mod">
            <ac:chgData name="Caleb Griffin" userId="264fc4fd-a706-4058-8a82-0365e8c0ed28" providerId="ADAL" clId="{CACCFA8E-08BB-B24D-AB99-2DD107216BA3}" dt="2023-06-03T23:39:28.091" v="297" actId="692"/>
            <ac:spMkLst>
              <pc:docMk/>
              <pc:sldMasterMk cId="1290598336" sldId="2147483648"/>
              <pc:sldLayoutMk cId="3297546459" sldId="2147483656"/>
              <ac:spMk id="2" creationId="{0332B7CE-C766-57CD-42FB-01D74ABF9AFA}"/>
            </ac:spMkLst>
          </pc:spChg>
        </pc:sldLayoutChg>
        <pc:sldLayoutChg chg="modSp mod">
          <pc:chgData name="Caleb Griffin" userId="264fc4fd-a706-4058-8a82-0365e8c0ed28" providerId="ADAL" clId="{CACCFA8E-08BB-B24D-AB99-2DD107216BA3}" dt="2023-06-03T23:38:56.872" v="291" actId="692"/>
          <pc:sldLayoutMkLst>
            <pc:docMk/>
            <pc:sldMasterMk cId="1290598336" sldId="2147483648"/>
            <pc:sldLayoutMk cId="3496631627" sldId="2147483657"/>
          </pc:sldLayoutMkLst>
          <pc:spChg chg="mod">
            <ac:chgData name="Caleb Griffin" userId="264fc4fd-a706-4058-8a82-0365e8c0ed28" providerId="ADAL" clId="{CACCFA8E-08BB-B24D-AB99-2DD107216BA3}" dt="2023-06-03T23:38:56.872" v="291" actId="692"/>
            <ac:spMkLst>
              <pc:docMk/>
              <pc:sldMasterMk cId="1290598336" sldId="2147483648"/>
              <pc:sldLayoutMk cId="3496631627" sldId="2147483657"/>
              <ac:spMk id="2" creationId="{5746D1EB-2BB4-3A12-A129-E5A1EFC80435}"/>
            </ac:spMkLst>
          </pc:spChg>
        </pc:sldLayoutChg>
        <pc:sldLayoutChg chg="del">
          <pc:chgData name="Caleb Griffin" userId="264fc4fd-a706-4058-8a82-0365e8c0ed28" providerId="ADAL" clId="{CACCFA8E-08BB-B24D-AB99-2DD107216BA3}" dt="2023-06-05T15:50:07.363" v="1367" actId="2696"/>
          <pc:sldLayoutMkLst>
            <pc:docMk/>
            <pc:sldMasterMk cId="1290598336" sldId="2147483648"/>
            <pc:sldLayoutMk cId="4289974815" sldId="2147483658"/>
          </pc:sldLayoutMkLst>
        </pc:sldLayoutChg>
        <pc:sldLayoutChg chg="del">
          <pc:chgData name="Caleb Griffin" userId="264fc4fd-a706-4058-8a82-0365e8c0ed28" providerId="ADAL" clId="{CACCFA8E-08BB-B24D-AB99-2DD107216BA3}" dt="2023-06-05T15:50:05.689" v="1366" actId="2696"/>
          <pc:sldLayoutMkLst>
            <pc:docMk/>
            <pc:sldMasterMk cId="1290598336" sldId="2147483648"/>
            <pc:sldLayoutMk cId="3849409792" sldId="2147483659"/>
          </pc:sldLayoutMkLst>
        </pc:sldLayoutChg>
        <pc:sldLayoutChg chg="addSp delSp modSp add mod modTransition">
          <pc:chgData name="Caleb Griffin" userId="264fc4fd-a706-4058-8a82-0365e8c0ed28" providerId="ADAL" clId="{CACCFA8E-08BB-B24D-AB99-2DD107216BA3}" dt="2023-06-05T18:27:44.281" v="1429" actId="1035"/>
          <pc:sldLayoutMkLst>
            <pc:docMk/>
            <pc:sldMasterMk cId="1290598336" sldId="2147483648"/>
            <pc:sldLayoutMk cId="502988791" sldId="2147483660"/>
          </pc:sldLayoutMkLst>
          <pc:spChg chg="del mod">
            <ac:chgData name="Caleb Griffin" userId="264fc4fd-a706-4058-8a82-0365e8c0ed28" providerId="ADAL" clId="{CACCFA8E-08BB-B24D-AB99-2DD107216BA3}" dt="2023-06-05T14:12:29.844" v="1096" actId="478"/>
            <ac:spMkLst>
              <pc:docMk/>
              <pc:sldMasterMk cId="1290598336" sldId="2147483648"/>
              <pc:sldLayoutMk cId="502988791" sldId="2147483660"/>
              <ac:spMk id="3" creationId="{002BAD69-7B26-D7B7-6C52-FE682B1A967F}"/>
            </ac:spMkLst>
          </pc:spChg>
          <pc:spChg chg="add mod ord">
            <ac:chgData name="Caleb Griffin" userId="264fc4fd-a706-4058-8a82-0365e8c0ed28" providerId="ADAL" clId="{CACCFA8E-08BB-B24D-AB99-2DD107216BA3}" dt="2023-06-05T15:37:30.747" v="1230" actId="1076"/>
            <ac:spMkLst>
              <pc:docMk/>
              <pc:sldMasterMk cId="1290598336" sldId="2147483648"/>
              <pc:sldLayoutMk cId="502988791" sldId="2147483660"/>
              <ac:spMk id="9" creationId="{7086A9B7-196C-D468-A243-27F6DFD1F106}"/>
            </ac:spMkLst>
          </pc:spChg>
          <pc:spChg chg="add mod ord">
            <ac:chgData name="Caleb Griffin" userId="264fc4fd-a706-4058-8a82-0365e8c0ed28" providerId="ADAL" clId="{CACCFA8E-08BB-B24D-AB99-2DD107216BA3}" dt="2023-06-05T15:37:55.438" v="1235" actId="1037"/>
            <ac:spMkLst>
              <pc:docMk/>
              <pc:sldMasterMk cId="1290598336" sldId="2147483648"/>
              <pc:sldLayoutMk cId="502988791" sldId="2147483660"/>
              <ac:spMk id="11" creationId="{44C455A1-C441-5937-EC73-DCE0B7958110}"/>
            </ac:spMkLst>
          </pc:spChg>
          <pc:spChg chg="add mod">
            <ac:chgData name="Caleb Griffin" userId="264fc4fd-a706-4058-8a82-0365e8c0ed28" providerId="ADAL" clId="{CACCFA8E-08BB-B24D-AB99-2DD107216BA3}" dt="2023-06-05T18:27:44.281" v="1429" actId="1035"/>
            <ac:spMkLst>
              <pc:docMk/>
              <pc:sldMasterMk cId="1290598336" sldId="2147483648"/>
              <pc:sldLayoutMk cId="502988791" sldId="2147483660"/>
              <ac:spMk id="33" creationId="{9E9FB08E-5D87-3649-1BC7-353D9F34B839}"/>
            </ac:spMkLst>
          </pc:spChg>
          <pc:spChg chg="mod">
            <ac:chgData name="Caleb Griffin" userId="264fc4fd-a706-4058-8a82-0365e8c0ed28" providerId="ADAL" clId="{CACCFA8E-08BB-B24D-AB99-2DD107216BA3}" dt="2023-06-05T14:25:18.492" v="1183" actId="14100"/>
            <ac:spMkLst>
              <pc:docMk/>
              <pc:sldMasterMk cId="1290598336" sldId="2147483648"/>
              <pc:sldLayoutMk cId="502988791" sldId="2147483660"/>
              <ac:spMk id="51" creationId="{FA2C2133-4D64-BD2B-1009-28C5B391BEE3}"/>
            </ac:spMkLst>
          </pc:spChg>
          <pc:grpChg chg="del">
            <ac:chgData name="Caleb Griffin" userId="264fc4fd-a706-4058-8a82-0365e8c0ed28" providerId="ADAL" clId="{CACCFA8E-08BB-B24D-AB99-2DD107216BA3}" dt="2023-06-05T14:05:34.256" v="1093" actId="478"/>
            <ac:grpSpMkLst>
              <pc:docMk/>
              <pc:sldMasterMk cId="1290598336" sldId="2147483648"/>
              <pc:sldLayoutMk cId="502988791" sldId="2147483660"/>
              <ac:grpSpMk id="8" creationId="{C8F9B638-A883-9F80-EB91-E045B70F42DA}"/>
            </ac:grpSpMkLst>
          </pc:grpChg>
          <pc:grpChg chg="add mod ord">
            <ac:chgData name="Caleb Griffin" userId="264fc4fd-a706-4058-8a82-0365e8c0ed28" providerId="ADAL" clId="{CACCFA8E-08BB-B24D-AB99-2DD107216BA3}" dt="2023-06-05T14:17:42.207" v="1112" actId="1076"/>
            <ac:grpSpMkLst>
              <pc:docMk/>
              <pc:sldMasterMk cId="1290598336" sldId="2147483648"/>
              <pc:sldLayoutMk cId="502988791" sldId="2147483660"/>
              <ac:grpSpMk id="15" creationId="{C36D8FD1-4FF0-1B21-57F0-445AC0D7708D}"/>
            </ac:grpSpMkLst>
          </pc:grpChg>
          <pc:grpChg chg="add mod ord">
            <ac:chgData name="Caleb Griffin" userId="264fc4fd-a706-4058-8a82-0365e8c0ed28" providerId="ADAL" clId="{CACCFA8E-08BB-B24D-AB99-2DD107216BA3}" dt="2023-06-05T14:17:55.671" v="1115" actId="13244"/>
            <ac:grpSpMkLst>
              <pc:docMk/>
              <pc:sldMasterMk cId="1290598336" sldId="2147483648"/>
              <pc:sldLayoutMk cId="502988791" sldId="2147483660"/>
              <ac:grpSpMk id="26" creationId="{C46A9D4A-F744-28B0-148B-62674DFE4DAD}"/>
            </ac:grpSpMkLst>
          </pc:grpChg>
          <pc:grpChg chg="add mod">
            <ac:chgData name="Caleb Griffin" userId="264fc4fd-a706-4058-8a82-0365e8c0ed28" providerId="ADAL" clId="{CACCFA8E-08BB-B24D-AB99-2DD107216BA3}" dt="2023-06-05T14:18:02.591" v="1117" actId="571"/>
            <ac:grpSpMkLst>
              <pc:docMk/>
              <pc:sldMasterMk cId="1290598336" sldId="2147483648"/>
              <pc:sldLayoutMk cId="502988791" sldId="2147483660"/>
              <ac:grpSpMk id="33" creationId="{4075F564-0FCC-C326-24EE-04266AE6A8A1}"/>
            </ac:grpSpMkLst>
          </pc:grpChg>
          <pc:grpChg chg="add mod">
            <ac:chgData name="Caleb Griffin" userId="264fc4fd-a706-4058-8a82-0365e8c0ed28" providerId="ADAL" clId="{CACCFA8E-08BB-B24D-AB99-2DD107216BA3}" dt="2023-06-05T14:18:02.591" v="1117" actId="571"/>
            <ac:grpSpMkLst>
              <pc:docMk/>
              <pc:sldMasterMk cId="1290598336" sldId="2147483648"/>
              <pc:sldLayoutMk cId="502988791" sldId="2147483660"/>
              <ac:grpSpMk id="40" creationId="{4617D600-5395-F416-B800-78D575F42735}"/>
            </ac:grpSpMkLst>
          </pc:grpChg>
          <pc:grpChg chg="add mod">
            <ac:chgData name="Caleb Griffin" userId="264fc4fd-a706-4058-8a82-0365e8c0ed28" providerId="ADAL" clId="{CACCFA8E-08BB-B24D-AB99-2DD107216BA3}" dt="2023-06-05T14:18:54.378" v="1131" actId="1076"/>
            <ac:grpSpMkLst>
              <pc:docMk/>
              <pc:sldMasterMk cId="1290598336" sldId="2147483648"/>
              <pc:sldLayoutMk cId="502988791" sldId="2147483660"/>
              <ac:grpSpMk id="48" creationId="{34BA6E71-7071-212A-5836-AB37194BD42D}"/>
            </ac:grpSpMkLst>
          </pc:grpChg>
          <pc:grpChg chg="add mod ord">
            <ac:chgData name="Caleb Griffin" userId="264fc4fd-a706-4058-8a82-0365e8c0ed28" providerId="ADAL" clId="{CACCFA8E-08BB-B24D-AB99-2DD107216BA3}" dt="2023-06-05T15:34:26.949" v="1210" actId="1076"/>
            <ac:grpSpMkLst>
              <pc:docMk/>
              <pc:sldMasterMk cId="1290598336" sldId="2147483648"/>
              <pc:sldLayoutMk cId="502988791" sldId="2147483660"/>
              <ac:grpSpMk id="49" creationId="{5474A6AA-A845-AF92-50A9-D3DD4B1BC544}"/>
            </ac:grpSpMkLst>
          </pc:grpChg>
          <pc:picChg chg="add del mod">
            <ac:chgData name="Caleb Griffin" userId="264fc4fd-a706-4058-8a82-0365e8c0ed28" providerId="ADAL" clId="{CACCFA8E-08BB-B24D-AB99-2DD107216BA3}" dt="2023-06-05T15:36:06.818" v="1217" actId="478"/>
            <ac:picMkLst>
              <pc:docMk/>
              <pc:sldMasterMk cId="1290598336" sldId="2147483648"/>
              <pc:sldLayoutMk cId="502988791" sldId="2147483660"/>
              <ac:picMk id="8" creationId="{12A279E6-E5BE-BFB5-12FF-FEF5608704FE}"/>
            </ac:picMkLst>
          </pc:picChg>
          <pc:picChg chg="add mod ord">
            <ac:chgData name="Caleb Griffin" userId="264fc4fd-a706-4058-8a82-0365e8c0ed28" providerId="ADAL" clId="{CACCFA8E-08BB-B24D-AB99-2DD107216BA3}" dt="2023-06-05T15:40:02.793" v="1250" actId="13244"/>
            <ac:picMkLst>
              <pc:docMk/>
              <pc:sldMasterMk cId="1290598336" sldId="2147483648"/>
              <pc:sldLayoutMk cId="502988791" sldId="2147483660"/>
              <ac:picMk id="8" creationId="{DDE1FD83-2AFA-D00C-919C-237E0B2D1FD8}"/>
            </ac:picMkLst>
          </pc:picChg>
          <pc:picChg chg="add mod ord">
            <ac:chgData name="Caleb Griffin" userId="264fc4fd-a706-4058-8a82-0365e8c0ed28" providerId="ADAL" clId="{CACCFA8E-08BB-B24D-AB99-2DD107216BA3}" dt="2023-06-05T14:17:12.596" v="1109" actId="13244"/>
            <ac:picMkLst>
              <pc:docMk/>
              <pc:sldMasterMk cId="1290598336" sldId="2147483648"/>
              <pc:sldLayoutMk cId="502988791" sldId="2147483660"/>
              <ac:picMk id="10" creationId="{7D84D015-0575-7662-FD2F-20235C13FF07}"/>
            </ac:picMkLst>
          </pc:picChg>
          <pc:picChg chg="add mod ord">
            <ac:chgData name="Caleb Griffin" userId="264fc4fd-a706-4058-8a82-0365e8c0ed28" providerId="ADAL" clId="{CACCFA8E-08BB-B24D-AB99-2DD107216BA3}" dt="2023-06-05T15:38:51.607" v="1242" actId="13244"/>
            <ac:picMkLst>
              <pc:docMk/>
              <pc:sldMasterMk cId="1290598336" sldId="2147483648"/>
              <pc:sldLayoutMk cId="502988791" sldId="2147483660"/>
              <ac:picMk id="12" creationId="{780FA9F2-5D42-F295-EE31-D202A77E6F48}"/>
            </ac:picMkLst>
          </pc:picChg>
          <pc:picChg chg="mod">
            <ac:chgData name="Caleb Griffin" userId="264fc4fd-a706-4058-8a82-0365e8c0ed28" providerId="ADAL" clId="{CACCFA8E-08BB-B24D-AB99-2DD107216BA3}" dt="2023-06-05T14:31:08.675" v="1203" actId="1076"/>
            <ac:picMkLst>
              <pc:docMk/>
              <pc:sldMasterMk cId="1290598336" sldId="2147483648"/>
              <pc:sldLayoutMk cId="502988791" sldId="2147483660"/>
              <ac:picMk id="13" creationId="{B5BFC257-1475-4BFE-0573-544BAD56D456}"/>
            </ac:picMkLst>
          </pc:picChg>
          <pc:picChg chg="del">
            <ac:chgData name="Caleb Griffin" userId="264fc4fd-a706-4058-8a82-0365e8c0ed28" providerId="ADAL" clId="{CACCFA8E-08BB-B24D-AB99-2DD107216BA3}" dt="2023-06-05T14:31:16.170" v="1204" actId="478"/>
            <ac:picMkLst>
              <pc:docMk/>
              <pc:sldMasterMk cId="1290598336" sldId="2147483648"/>
              <pc:sldLayoutMk cId="502988791" sldId="2147483660"/>
              <ac:picMk id="14" creationId="{E8838AA3-231B-700E-4903-635EE192C841}"/>
            </ac:picMkLst>
          </pc:picChg>
          <pc:picChg chg="add mod">
            <ac:chgData name="Caleb Griffin" userId="264fc4fd-a706-4058-8a82-0365e8c0ed28" providerId="ADAL" clId="{CACCFA8E-08BB-B24D-AB99-2DD107216BA3}" dt="2023-06-05T15:42:17.022" v="1335" actId="1076"/>
            <ac:picMkLst>
              <pc:docMk/>
              <pc:sldMasterMk cId="1290598336" sldId="2147483648"/>
              <pc:sldLayoutMk cId="502988791" sldId="2147483660"/>
              <ac:picMk id="16" creationId="{1FC82604-F99B-A8D5-0F01-3674560E9EF4}"/>
            </ac:picMkLst>
          </pc:picChg>
          <pc:picChg chg="del">
            <ac:chgData name="Caleb Griffin" userId="264fc4fd-a706-4058-8a82-0365e8c0ed28" providerId="ADAL" clId="{CACCFA8E-08BB-B24D-AB99-2DD107216BA3}" dt="2023-06-05T14:05:34.256" v="1093" actId="478"/>
            <ac:picMkLst>
              <pc:docMk/>
              <pc:sldMasterMk cId="1290598336" sldId="2147483648"/>
              <pc:sldLayoutMk cId="502988791" sldId="2147483660"/>
              <ac:picMk id="16" creationId="{45D2CADC-2DC8-89CB-EC8A-1F40C414BB02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17" creationId="{5869AB0E-7002-67D3-3D42-8EEBE5780714}"/>
            </ac:picMkLst>
          </pc:picChg>
          <pc:picChg chg="del">
            <ac:chgData name="Caleb Griffin" userId="264fc4fd-a706-4058-8a82-0365e8c0ed28" providerId="ADAL" clId="{CACCFA8E-08BB-B24D-AB99-2DD107216BA3}" dt="2023-06-05T14:05:34.256" v="1093" actId="478"/>
            <ac:picMkLst>
              <pc:docMk/>
              <pc:sldMasterMk cId="1290598336" sldId="2147483648"/>
              <pc:sldLayoutMk cId="502988791" sldId="2147483660"/>
              <ac:picMk id="18" creationId="{01DB6B8A-BC4D-07BF-2CFE-F2E47AD62E37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0" creationId="{0C86422F-6F04-0AA1-DFE3-3789B0F05293}"/>
            </ac:picMkLst>
          </pc:picChg>
          <pc:picChg chg="del">
            <ac:chgData name="Caleb Griffin" userId="264fc4fd-a706-4058-8a82-0365e8c0ed28" providerId="ADAL" clId="{CACCFA8E-08BB-B24D-AB99-2DD107216BA3}" dt="2023-06-05T14:05:50.315" v="1094" actId="478"/>
            <ac:picMkLst>
              <pc:docMk/>
              <pc:sldMasterMk cId="1290598336" sldId="2147483648"/>
              <pc:sldLayoutMk cId="502988791" sldId="2147483660"/>
              <ac:picMk id="21" creationId="{7ECB1ECC-3275-9924-4494-E7F737AB8A91}"/>
            </ac:picMkLst>
          </pc:picChg>
          <pc:picChg chg="add del mod">
            <ac:chgData name="Caleb Griffin" userId="264fc4fd-a706-4058-8a82-0365e8c0ed28" providerId="ADAL" clId="{CACCFA8E-08BB-B24D-AB99-2DD107216BA3}" dt="2023-06-05T18:24:28.396" v="1372" actId="478"/>
            <ac:picMkLst>
              <pc:docMk/>
              <pc:sldMasterMk cId="1290598336" sldId="2147483648"/>
              <pc:sldLayoutMk cId="502988791" sldId="2147483660"/>
              <ac:picMk id="21" creationId="{8B33C38B-F38C-3D5B-3769-DDC72F109C9A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2" creationId="{B48D2663-3D2D-9F14-1F8A-F86A7B00B60A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3" creationId="{6050891D-D1D6-D80C-6070-5A86B9FE8D5E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4" creationId="{F4CF0318-C358-9B6F-AAB2-7D4AB4ECB072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5" creationId="{DDF39B15-8373-C578-1ACF-DDE79B844F85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7" creationId="{E7B4F023-81BF-0D2B-38A0-A632F48685A0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8" creationId="{0A2F9C5F-6441-EA97-A9E0-DE69634D03C5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9" creationId="{D4F9A91B-976D-9529-E098-C7E5B42CA10B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0" creationId="{A32DE9C5-2D29-A891-E1B2-53DCB74FE8E2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1" creationId="{A4EE00C3-E40C-CE7B-9D9F-1B23559426D0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2" creationId="{E2853887-EF86-3E96-CB0E-3B7F1B958728}"/>
            </ac:picMkLst>
          </pc:picChg>
          <pc:picChg chg="add mod">
            <ac:chgData name="Caleb Griffin" userId="264fc4fd-a706-4058-8a82-0365e8c0ed28" providerId="ADAL" clId="{CACCFA8E-08BB-B24D-AB99-2DD107216BA3}" dt="2023-06-05T18:26:23.939" v="1386"/>
            <ac:picMkLst>
              <pc:docMk/>
              <pc:sldMasterMk cId="1290598336" sldId="2147483648"/>
              <pc:sldLayoutMk cId="502988791" sldId="2147483660"/>
              <ac:picMk id="34" creationId="{4455B814-E3BC-353C-5963-D97732F1A301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4" creationId="{E42D243F-8384-FC3E-EEA8-2FA715DD53BB}"/>
            </ac:picMkLst>
          </pc:picChg>
          <pc:picChg chg="add mod">
            <ac:chgData name="Caleb Griffin" userId="264fc4fd-a706-4058-8a82-0365e8c0ed28" providerId="ADAL" clId="{CACCFA8E-08BB-B24D-AB99-2DD107216BA3}" dt="2023-06-05T18:26:58.040" v="1391" actId="962"/>
            <ac:picMkLst>
              <pc:docMk/>
              <pc:sldMasterMk cId="1290598336" sldId="2147483648"/>
              <pc:sldLayoutMk cId="502988791" sldId="2147483660"/>
              <ac:picMk id="35" creationId="{118A45A2-28BE-4203-5477-0C05CFDAE644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5" creationId="{4D7AD09B-942F-3387-7C4F-CA51E82E8693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6" creationId="{FCB53F2C-13C6-D6A9-01F0-3B091C9A3BCA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7" creationId="{CD301CAE-9346-0F23-2061-F6895C2238A5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8" creationId="{F0E788E9-CF6A-9B3E-8912-13B39B9D178C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9" creationId="{52A07892-5037-7319-6E6B-4DD0782CCA65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1" creationId="{2222D566-C000-83D9-8686-9AA4C7780EC9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2" creationId="{779F7303-A43C-9EB7-6DEB-45DFC76B897D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3" creationId="{C790F594-15BE-E8D9-A666-F2F23585EA9B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4" creationId="{DEF08788-410C-D6F5-DA8D-5EED6CCB31DE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5" creationId="{B06A6C26-86E0-0621-1B52-F54619C7DA1B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6" creationId="{2B9BA8A7-ABA1-72E9-9EBD-8B2475809828}"/>
            </ac:picMkLst>
          </pc:picChg>
          <pc:picChg chg="add 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7" creationId="{0B60C166-976E-19F8-49A0-B3DE06E6E234}"/>
            </ac:picMkLst>
          </pc:picChg>
          <pc:picChg chg="mod">
            <ac:chgData name="Caleb Griffin" userId="264fc4fd-a706-4058-8a82-0365e8c0ed28" providerId="ADAL" clId="{CACCFA8E-08BB-B24D-AB99-2DD107216BA3}" dt="2023-06-05T14:25:21.965" v="1184" actId="1076"/>
            <ac:picMkLst>
              <pc:docMk/>
              <pc:sldMasterMk cId="1290598336" sldId="2147483648"/>
              <pc:sldLayoutMk cId="502988791" sldId="2147483660"/>
              <ac:picMk id="50" creationId="{23CC7E67-0D22-A230-A083-158FD7BDAA21}"/>
            </ac:picMkLst>
          </pc:picChg>
          <pc:picChg chg="mod">
            <ac:chgData name="Caleb Griffin" userId="264fc4fd-a706-4058-8a82-0365e8c0ed28" providerId="ADAL" clId="{CACCFA8E-08BB-B24D-AB99-2DD107216BA3}" dt="2023-06-05T14:24:40.494" v="1176" actId="1076"/>
            <ac:picMkLst>
              <pc:docMk/>
              <pc:sldMasterMk cId="1290598336" sldId="2147483648"/>
              <pc:sldLayoutMk cId="502988791" sldId="2147483660"/>
              <ac:picMk id="52" creationId="{0C2061F7-DFAA-AD8D-379A-7E36C0EC0A48}"/>
            </ac:picMkLst>
          </pc:picChg>
        </pc:sldLayoutChg>
        <pc:sldLayoutChg chg="delSp modSp add mod ord modTransition">
          <pc:chgData name="Caleb Griffin" userId="264fc4fd-a706-4058-8a82-0365e8c0ed28" providerId="ADAL" clId="{CACCFA8E-08BB-B24D-AB99-2DD107216BA3}" dt="2023-06-05T15:49:55.302" v="1365" actId="478"/>
          <pc:sldLayoutMkLst>
            <pc:docMk/>
            <pc:sldMasterMk cId="1290598336" sldId="2147483648"/>
            <pc:sldLayoutMk cId="1531450580" sldId="2147483661"/>
          </pc:sldLayoutMkLst>
          <pc:spChg chg="mod">
            <ac:chgData name="Caleb Griffin" userId="264fc4fd-a706-4058-8a82-0365e8c0ed28" providerId="ADAL" clId="{CACCFA8E-08BB-B24D-AB99-2DD107216BA3}" dt="2023-06-05T15:47:57.538" v="1362" actId="14100"/>
            <ac:spMkLst>
              <pc:docMk/>
              <pc:sldMasterMk cId="1290598336" sldId="2147483648"/>
              <pc:sldLayoutMk cId="1531450580" sldId="2147483661"/>
              <ac:spMk id="3" creationId="{002BAD69-7B26-D7B7-6C52-FE682B1A967F}"/>
            </ac:spMkLst>
          </pc:spChg>
          <pc:grpChg chg="del">
            <ac:chgData name="Caleb Griffin" userId="264fc4fd-a706-4058-8a82-0365e8c0ed28" providerId="ADAL" clId="{CACCFA8E-08BB-B24D-AB99-2DD107216BA3}" dt="2023-06-05T15:49:39.900" v="1363" actId="478"/>
            <ac:grpSpMkLst>
              <pc:docMk/>
              <pc:sldMasterMk cId="1290598336" sldId="2147483648"/>
              <pc:sldLayoutMk cId="1531450580" sldId="2147483661"/>
              <ac:grpSpMk id="8" creationId="{C8F9B638-A883-9F80-EB91-E045B70F42DA}"/>
            </ac:grpSpMkLst>
          </pc:grp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0" creationId="{CF622422-C0D0-9E46-6094-F00CC108B3C3}"/>
            </ac:picMkLst>
          </pc:picChg>
          <pc:picChg chg="del">
            <ac:chgData name="Caleb Griffin" userId="264fc4fd-a706-4058-8a82-0365e8c0ed28" providerId="ADAL" clId="{CACCFA8E-08BB-B24D-AB99-2DD107216BA3}" dt="2023-06-05T15:49:55.302" v="1365" actId="478"/>
            <ac:picMkLst>
              <pc:docMk/>
              <pc:sldMasterMk cId="1290598336" sldId="2147483648"/>
              <pc:sldLayoutMk cId="1531450580" sldId="2147483661"/>
              <ac:picMk id="13" creationId="{B5BFC257-1475-4BFE-0573-544BAD56D456}"/>
            </ac:picMkLst>
          </pc:picChg>
          <pc:picChg chg="del">
            <ac:chgData name="Caleb Griffin" userId="264fc4fd-a706-4058-8a82-0365e8c0ed28" providerId="ADAL" clId="{CACCFA8E-08BB-B24D-AB99-2DD107216BA3}" dt="2023-06-05T15:49:55.302" v="1365" actId="478"/>
            <ac:picMkLst>
              <pc:docMk/>
              <pc:sldMasterMk cId="1290598336" sldId="2147483648"/>
              <pc:sldLayoutMk cId="1531450580" sldId="2147483661"/>
              <ac:picMk id="14" creationId="{E8838AA3-231B-700E-4903-635EE192C841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6" creationId="{45D2CADC-2DC8-89CB-EC8A-1F40C414BB02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8" creationId="{01DB6B8A-BC4D-07BF-2CFE-F2E47AD62E37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21" creationId="{7ECB1ECC-3275-9924-4494-E7F737AB8A91}"/>
            </ac:picMkLst>
          </pc:picChg>
        </pc:sldLayoutChg>
        <pc:sldLayoutChg chg="addSp delSp modSp new del mod">
          <pc:chgData name="Caleb Griffin" userId="264fc4fd-a706-4058-8a82-0365e8c0ed28" providerId="ADAL" clId="{CACCFA8E-08BB-B24D-AB99-2DD107216BA3}" dt="2023-06-05T15:47:36.990" v="1359" actId="2696"/>
          <pc:sldLayoutMkLst>
            <pc:docMk/>
            <pc:sldMasterMk cId="1290598336" sldId="2147483648"/>
            <pc:sldLayoutMk cId="2997684948" sldId="2147483661"/>
          </pc:sldLayoutMkLst>
          <pc:spChg chg="add del">
            <ac:chgData name="Caleb Griffin" userId="264fc4fd-a706-4058-8a82-0365e8c0ed28" providerId="ADAL" clId="{CACCFA8E-08BB-B24D-AB99-2DD107216BA3}" dt="2023-06-05T15:47:32.894" v="1358" actId="11529"/>
            <ac:spMkLst>
              <pc:docMk/>
              <pc:sldMasterMk cId="1290598336" sldId="2147483648"/>
              <pc:sldLayoutMk cId="2997684948" sldId="2147483661"/>
              <ac:spMk id="6" creationId="{B0B62DAB-8455-151A-3399-C37DD07BDC61}"/>
            </ac:spMkLst>
          </pc:spChg>
          <pc:spChg chg="add del mod">
            <ac:chgData name="Caleb Griffin" userId="264fc4fd-a706-4058-8a82-0365e8c0ed28" providerId="ADAL" clId="{CACCFA8E-08BB-B24D-AB99-2DD107216BA3}" dt="2023-06-05T15:47:32.894" v="1358" actId="11529"/>
            <ac:spMkLst>
              <pc:docMk/>
              <pc:sldMasterMk cId="1290598336" sldId="2147483648"/>
              <pc:sldLayoutMk cId="2997684948" sldId="2147483661"/>
              <ac:spMk id="7" creationId="{CBD51E25-FFC1-0148-C7D3-B2057F099581}"/>
            </ac:spMkLst>
          </pc:spChg>
        </pc:sldLayoutChg>
      </pc:sldMasterChg>
    </pc:docChg>
  </pc:docChgLst>
  <pc:docChgLst>
    <pc:chgData name="Jon Fieldhouse" userId="S::fie20004492@students.solihull.ac.uk::60dc5a29-2e42-4c7b-936d-fbddfb146be2" providerId="AD" clId="Web-{9D89C880-1E39-473B-AAF0-AED02D5ED15C}"/>
    <pc:docChg chg="modSld">
      <pc:chgData name="Jon Fieldhouse" userId="S::fie20004492@students.solihull.ac.uk::60dc5a29-2e42-4c7b-936d-fbddfb146be2" providerId="AD" clId="Web-{9D89C880-1E39-473B-AAF0-AED02D5ED15C}" dt="2023-06-09T10:56:04.527" v="5" actId="20577"/>
      <pc:docMkLst>
        <pc:docMk/>
      </pc:docMkLst>
      <pc:sldChg chg="modSp">
        <pc:chgData name="Jon Fieldhouse" userId="S::fie20004492@students.solihull.ac.uk::60dc5a29-2e42-4c7b-936d-fbddfb146be2" providerId="AD" clId="Web-{9D89C880-1E39-473B-AAF0-AED02D5ED15C}" dt="2023-06-09T10:56:04.527" v="5" actId="20577"/>
        <pc:sldMkLst>
          <pc:docMk/>
          <pc:sldMk cId="1849941487" sldId="293"/>
        </pc:sldMkLst>
        <pc:spChg chg="mod">
          <ac:chgData name="Jon Fieldhouse" userId="S::fie20004492@students.solihull.ac.uk::60dc5a29-2e42-4c7b-936d-fbddfb146be2" providerId="AD" clId="Web-{9D89C880-1E39-473B-AAF0-AED02D5ED15C}" dt="2023-06-09T10:56:04.527" v="5" actId="20577"/>
          <ac:spMkLst>
            <pc:docMk/>
            <pc:sldMk cId="1849941487" sldId="293"/>
            <ac:spMk id="9" creationId="{74243CD5-5C67-B96C-6986-3BB74245B7D2}"/>
          </ac:spMkLst>
        </pc:spChg>
      </pc:sldChg>
    </pc:docChg>
  </pc:docChgLst>
  <pc:docChgLst>
    <pc:chgData name="Jon Fieldhouse" userId="S::fie20004492@students.solihull.ac.uk::60dc5a29-2e42-4c7b-936d-fbddfb146be2" providerId="AD" clId="Web-{D9C3D189-DC75-4F0C-9CAB-A55319F39A95}"/>
    <pc:docChg chg="modSld">
      <pc:chgData name="Jon Fieldhouse" userId="S::fie20004492@students.solihull.ac.uk::60dc5a29-2e42-4c7b-936d-fbddfb146be2" providerId="AD" clId="Web-{D9C3D189-DC75-4F0C-9CAB-A55319F39A95}" dt="2023-06-08T23:02:33.737" v="107" actId="20577"/>
      <pc:docMkLst>
        <pc:docMk/>
      </pc:docMkLst>
      <pc:sldChg chg="modSp">
        <pc:chgData name="Jon Fieldhouse" userId="S::fie20004492@students.solihull.ac.uk::60dc5a29-2e42-4c7b-936d-fbddfb146be2" providerId="AD" clId="Web-{D9C3D189-DC75-4F0C-9CAB-A55319F39A95}" dt="2023-06-08T23:01:43.236" v="43" actId="14100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D9C3D189-DC75-4F0C-9CAB-A55319F39A95}" dt="2023-06-08T23:01:43.236" v="43" actId="14100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D9C3D189-DC75-4F0C-9CAB-A55319F39A95}" dt="2023-06-08T23:00:05.748" v="3" actId="1076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D9C3D189-DC75-4F0C-9CAB-A55319F39A95}" dt="2023-06-08T22:59:54.279" v="1" actId="20577"/>
          <ac:spMkLst>
            <pc:docMk/>
            <pc:sldMk cId="3185585635" sldId="270"/>
            <ac:spMk id="2" creationId="{64349142-6BA3-0AC8-D7CD-4C9033C177AB}"/>
          </ac:spMkLst>
        </pc:spChg>
        <pc:spChg chg="mod">
          <ac:chgData name="Jon Fieldhouse" userId="S::fie20004492@students.solihull.ac.uk::60dc5a29-2e42-4c7b-936d-fbddfb146be2" providerId="AD" clId="Web-{D9C3D189-DC75-4F0C-9CAB-A55319F39A95}" dt="2023-06-08T23:00:05.748" v="3" actId="1076"/>
          <ac:spMkLst>
            <pc:docMk/>
            <pc:sldMk cId="3185585635" sldId="270"/>
            <ac:spMk id="4" creationId="{A2CCB28A-59D8-D6CF-C16C-56E14899B62F}"/>
          </ac:spMkLst>
        </pc:spChg>
      </pc:sldChg>
      <pc:sldChg chg="modSp">
        <pc:chgData name="Jon Fieldhouse" userId="S::fie20004492@students.solihull.ac.uk::60dc5a29-2e42-4c7b-936d-fbddfb146be2" providerId="AD" clId="Web-{D9C3D189-DC75-4F0C-9CAB-A55319F39A95}" dt="2023-06-08T23:02:33.737" v="107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D9C3D189-DC75-4F0C-9CAB-A55319F39A95}" dt="2023-06-08T23:02:33.737" v="107" actId="20577"/>
          <ac:spMkLst>
            <pc:docMk/>
            <pc:sldMk cId="3774441279" sldId="271"/>
            <ac:spMk id="3" creationId="{38FF5EBD-9ED6-50FD-001A-A8885696FB72}"/>
          </ac:spMkLst>
        </pc:spChg>
      </pc:sldChg>
    </pc:docChg>
  </pc:docChgLst>
  <pc:docChgLst>
    <pc:chgData name="Jon Fieldhouse" userId="S::fie20004492@students.solihull.ac.uk::60dc5a29-2e42-4c7b-936d-fbddfb146be2" providerId="AD" clId="Web-{41669DF4-6362-4B3C-8C6D-05B40CBBEBA8}"/>
    <pc:docChg chg="modSld">
      <pc:chgData name="Jon Fieldhouse" userId="S::fie20004492@students.solihull.ac.uk::60dc5a29-2e42-4c7b-936d-fbddfb146be2" providerId="AD" clId="Web-{41669DF4-6362-4B3C-8C6D-05B40CBBEBA8}" dt="2023-06-07T12:58:49.902" v="6" actId="14100"/>
      <pc:docMkLst>
        <pc:docMk/>
      </pc:docMkLst>
      <pc:sldChg chg="addSp modSp">
        <pc:chgData name="Jon Fieldhouse" userId="S::fie20004492@students.solihull.ac.uk::60dc5a29-2e42-4c7b-936d-fbddfb146be2" providerId="AD" clId="Web-{41669DF4-6362-4B3C-8C6D-05B40CBBEBA8}" dt="2023-06-07T12:58:49.902" v="6" actId="14100"/>
        <pc:sldMkLst>
          <pc:docMk/>
          <pc:sldMk cId="3185585635" sldId="270"/>
        </pc:sldMkLst>
        <pc:spChg chg="add mod">
          <ac:chgData name="Jon Fieldhouse" userId="S::fie20004492@students.solihull.ac.uk::60dc5a29-2e42-4c7b-936d-fbddfb146be2" providerId="AD" clId="Web-{41669DF4-6362-4B3C-8C6D-05B40CBBEBA8}" dt="2023-06-07T12:58:49.902" v="6" actId="14100"/>
          <ac:spMkLst>
            <pc:docMk/>
            <pc:sldMk cId="3185585635" sldId="270"/>
            <ac:spMk id="4" creationId="{A2CCB28A-59D8-D6CF-C16C-56E14899B62F}"/>
          </ac:spMkLst>
        </pc:spChg>
      </pc:sldChg>
      <pc:sldChg chg="modSp">
        <pc:chgData name="Jon Fieldhouse" userId="S::fie20004492@students.solihull.ac.uk::60dc5a29-2e42-4c7b-936d-fbddfb146be2" providerId="AD" clId="Web-{41669DF4-6362-4B3C-8C6D-05B40CBBEBA8}" dt="2023-06-07T12:58:35.589" v="3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41669DF4-6362-4B3C-8C6D-05B40CBBEBA8}" dt="2023-06-07T12:58:35.589" v="3" actId="20577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  <pc:docChgLst>
    <pc:chgData name="Conrad Smith" userId="S::smi18000359@students.solihull.ac.uk::b6b71e08-f4d9-499b-bd2e-c61fb3b871a4" providerId="AD" clId="Web-{8AA381B8-B389-4A83-A6AA-13F4A7273955}"/>
    <pc:docChg chg="addSld delSld">
      <pc:chgData name="Conrad Smith" userId="S::smi18000359@students.solihull.ac.uk::b6b71e08-f4d9-499b-bd2e-c61fb3b871a4" providerId="AD" clId="Web-{8AA381B8-B389-4A83-A6AA-13F4A7273955}" dt="2023-06-07T23:40:11.908" v="1"/>
      <pc:docMkLst>
        <pc:docMk/>
      </pc:docMkLst>
      <pc:sldChg chg="del">
        <pc:chgData name="Conrad Smith" userId="S::smi18000359@students.solihull.ac.uk::b6b71e08-f4d9-499b-bd2e-c61fb3b871a4" providerId="AD" clId="Web-{8AA381B8-B389-4A83-A6AA-13F4A7273955}" dt="2023-06-07T23:40:11.908" v="1"/>
        <pc:sldMkLst>
          <pc:docMk/>
          <pc:sldMk cId="2487332506" sldId="269"/>
        </pc:sldMkLst>
      </pc:sldChg>
      <pc:sldChg chg="add">
        <pc:chgData name="Conrad Smith" userId="S::smi18000359@students.solihull.ac.uk::b6b71e08-f4d9-499b-bd2e-c61fb3b871a4" providerId="AD" clId="Web-{8AA381B8-B389-4A83-A6AA-13F4A7273955}" dt="2023-06-07T23:40:06.032" v="0"/>
        <pc:sldMkLst>
          <pc:docMk/>
          <pc:sldMk cId="1781008865" sldId="281"/>
        </pc:sldMkLst>
      </pc:sldChg>
    </pc:docChg>
  </pc:docChgLst>
  <pc:docChgLst>
    <pc:chgData name="Craig Zeki" userId="ddf914b2-3bf5-47a8-a109-1f2edc4083bf" providerId="ADAL" clId="{9724B735-5625-4196-8510-E97E2C1AC099}"/>
    <pc:docChg chg="undo custSel addSld delSld modSld modMainMaster">
      <pc:chgData name="Craig Zeki" userId="ddf914b2-3bf5-47a8-a109-1f2edc4083bf" providerId="ADAL" clId="{9724B735-5625-4196-8510-E97E2C1AC099}" dt="2023-06-09T02:12:41.491" v="2611" actId="47"/>
      <pc:docMkLst>
        <pc:docMk/>
      </pc:docMkLst>
      <pc:sldChg chg="modSp mod">
        <pc:chgData name="Craig Zeki" userId="ddf914b2-3bf5-47a8-a109-1f2edc4083bf" providerId="ADAL" clId="{9724B735-5625-4196-8510-E97E2C1AC099}" dt="2023-06-07T23:09:23.358" v="2250" actId="1076"/>
        <pc:sldMkLst>
          <pc:docMk/>
          <pc:sldMk cId="1023222257" sldId="259"/>
        </pc:sldMkLst>
        <pc:spChg chg="mod">
          <ac:chgData name="Craig Zeki" userId="ddf914b2-3bf5-47a8-a109-1f2edc4083bf" providerId="ADAL" clId="{9724B735-5625-4196-8510-E97E2C1AC099}" dt="2023-06-07T23:09:23.358" v="2250" actId="1076"/>
          <ac:spMkLst>
            <pc:docMk/>
            <pc:sldMk cId="1023222257" sldId="259"/>
            <ac:spMk id="20" creationId="{89158507-659C-486A-4B2E-2E3A4E9CDD05}"/>
          </ac:spMkLst>
        </pc:spChg>
      </pc:sldChg>
      <pc:sldChg chg="modTransition">
        <pc:chgData name="Craig Zeki" userId="ddf914b2-3bf5-47a8-a109-1f2edc4083bf" providerId="ADAL" clId="{9724B735-5625-4196-8510-E97E2C1AC099}" dt="2023-06-07T23:09:31.022" v="2251"/>
        <pc:sldMkLst>
          <pc:docMk/>
          <pc:sldMk cId="1484681835" sldId="264"/>
        </pc:sldMkLst>
      </pc:sldChg>
      <pc:sldChg chg="addSp delSp modSp mod">
        <pc:chgData name="Craig Zeki" userId="ddf914b2-3bf5-47a8-a109-1f2edc4083bf" providerId="ADAL" clId="{9724B735-5625-4196-8510-E97E2C1AC099}" dt="2023-06-07T22:32:48.276" v="1735" actId="21"/>
        <pc:sldMkLst>
          <pc:docMk/>
          <pc:sldMk cId="2588066020" sldId="268"/>
        </pc:sldMkLst>
        <pc:spChg chg="mod">
          <ac:chgData name="Craig Zeki" userId="ddf914b2-3bf5-47a8-a109-1f2edc4083bf" providerId="ADAL" clId="{9724B735-5625-4196-8510-E97E2C1AC099}" dt="2023-06-07T21:20:41.548" v="923" actId="20577"/>
          <ac:spMkLst>
            <pc:docMk/>
            <pc:sldMk cId="2588066020" sldId="268"/>
            <ac:spMk id="4" creationId="{789F29A6-0FBB-4C97-9DD3-271A6B2313CB}"/>
          </ac:spMkLst>
        </pc:spChg>
        <pc:picChg chg="add del mod">
          <ac:chgData name="Craig Zeki" userId="ddf914b2-3bf5-47a8-a109-1f2edc4083bf" providerId="ADAL" clId="{9724B735-5625-4196-8510-E97E2C1AC099}" dt="2023-06-07T22:32:48.276" v="1735" actId="21"/>
          <ac:picMkLst>
            <pc:docMk/>
            <pc:sldMk cId="2588066020" sldId="268"/>
            <ac:picMk id="6" creationId="{1C426234-3DD9-0B6C-EBEF-AE2C4CB16189}"/>
          </ac:picMkLst>
        </pc:picChg>
      </pc:sldChg>
      <pc:sldChg chg="modSp mod">
        <pc:chgData name="Craig Zeki" userId="ddf914b2-3bf5-47a8-a109-1f2edc4083bf" providerId="ADAL" clId="{9724B735-5625-4196-8510-E97E2C1AC099}" dt="2023-06-07T20:19:58.131" v="390" actId="1076"/>
        <pc:sldMkLst>
          <pc:docMk/>
          <pc:sldMk cId="2487332506" sldId="269"/>
        </pc:sldMkLst>
        <pc:picChg chg="mod">
          <ac:chgData name="Craig Zeki" userId="ddf914b2-3bf5-47a8-a109-1f2edc4083bf" providerId="ADAL" clId="{9724B735-5625-4196-8510-E97E2C1AC099}" dt="2023-06-07T20:19:58.131" v="390" actId="1076"/>
          <ac:picMkLst>
            <pc:docMk/>
            <pc:sldMk cId="2487332506" sldId="269"/>
            <ac:picMk id="30" creationId="{B59E812D-1370-4986-8964-350C7F1AC3E3}"/>
          </ac:picMkLst>
        </pc:picChg>
      </pc:sldChg>
      <pc:sldChg chg="addSp delSp modSp del mod delAnim modAnim">
        <pc:chgData name="Craig Zeki" userId="ddf914b2-3bf5-47a8-a109-1f2edc4083bf" providerId="ADAL" clId="{9724B735-5625-4196-8510-E97E2C1AC099}" dt="2023-06-09T02:12:41.491" v="2611" actId="47"/>
        <pc:sldMkLst>
          <pc:docMk/>
          <pc:sldMk cId="508472646" sldId="272"/>
        </pc:sldMkLst>
        <pc:spChg chg="add mod">
          <ac:chgData name="Craig Zeki" userId="ddf914b2-3bf5-47a8-a109-1f2edc4083bf" providerId="ADAL" clId="{9724B735-5625-4196-8510-E97E2C1AC099}" dt="2023-06-08T20:13:12.734" v="2552" actId="1076"/>
          <ac:spMkLst>
            <pc:docMk/>
            <pc:sldMk cId="508472646" sldId="272"/>
            <ac:spMk id="3" creationId="{29142835-57BC-35E4-CFAD-94BBCF257CC7}"/>
          </ac:spMkLst>
        </pc:spChg>
        <pc:spChg chg="add del mod">
          <ac:chgData name="Craig Zeki" userId="ddf914b2-3bf5-47a8-a109-1f2edc4083bf" providerId="ADAL" clId="{9724B735-5625-4196-8510-E97E2C1AC099}" dt="2023-06-08T00:27:46.407" v="2486"/>
          <ac:spMkLst>
            <pc:docMk/>
            <pc:sldMk cId="508472646" sldId="272"/>
            <ac:spMk id="3" creationId="{6F1F37C5-B3CF-D713-E3B2-2A4D8D4CFD12}"/>
          </ac:spMkLst>
        </pc:spChg>
        <pc:spChg chg="add mod">
          <ac:chgData name="Craig Zeki" userId="ddf914b2-3bf5-47a8-a109-1f2edc4083bf" providerId="ADAL" clId="{9724B735-5625-4196-8510-E97E2C1AC099}" dt="2023-06-07T19:21:13.503" v="2"/>
          <ac:spMkLst>
            <pc:docMk/>
            <pc:sldMk cId="508472646" sldId="272"/>
            <ac:spMk id="3" creationId="{91CAB8DA-0D82-66C0-966A-1C0E2A2EBC79}"/>
          </ac:spMkLst>
        </pc:spChg>
        <pc:spChg chg="add mod">
          <ac:chgData name="Craig Zeki" userId="ddf914b2-3bf5-47a8-a109-1f2edc4083bf" providerId="ADAL" clId="{9724B735-5625-4196-8510-E97E2C1AC099}" dt="2023-06-07T19:22:29.313" v="25" actId="1076"/>
          <ac:spMkLst>
            <pc:docMk/>
            <pc:sldMk cId="508472646" sldId="272"/>
            <ac:spMk id="5" creationId="{91CAB8DA-0D82-66C0-966A-1C0E2A2EBC79}"/>
          </ac:spMkLst>
        </pc:spChg>
        <pc:spChg chg="add mod">
          <ac:chgData name="Craig Zeki" userId="ddf914b2-3bf5-47a8-a109-1f2edc4083bf" providerId="ADAL" clId="{9724B735-5625-4196-8510-E97E2C1AC099}" dt="2023-06-07T19:24:33.918" v="97" actId="1076"/>
          <ac:spMkLst>
            <pc:docMk/>
            <pc:sldMk cId="508472646" sldId="272"/>
            <ac:spMk id="7" creationId="{03302AC2-F022-D75E-90A0-E5506EBDDFE8}"/>
          </ac:spMkLst>
        </pc:spChg>
        <pc:spChg chg="add del mod">
          <ac:chgData name="Craig Zeki" userId="ddf914b2-3bf5-47a8-a109-1f2edc4083bf" providerId="ADAL" clId="{9724B735-5625-4196-8510-E97E2C1AC099}" dt="2023-06-09T02:12:09.640" v="2610" actId="478"/>
          <ac:spMkLst>
            <pc:docMk/>
            <pc:sldMk cId="508472646" sldId="272"/>
            <ac:spMk id="8" creationId="{002F398A-22BF-42A4-D73D-EE4178086A7B}"/>
          </ac:spMkLst>
        </pc:spChg>
        <pc:spChg chg="add del mod">
          <ac:chgData name="Craig Zeki" userId="ddf914b2-3bf5-47a8-a109-1f2edc4083bf" providerId="ADAL" clId="{9724B735-5625-4196-8510-E97E2C1AC099}" dt="2023-06-08T00:27:53.549" v="2488" actId="478"/>
          <ac:spMkLst>
            <pc:docMk/>
            <pc:sldMk cId="508472646" sldId="272"/>
            <ac:spMk id="8" creationId="{8C605D52-5F00-0CED-B10B-D3FC4B16CDF8}"/>
          </ac:spMkLst>
        </pc:spChg>
        <pc:spChg chg="add mod">
          <ac:chgData name="Craig Zeki" userId="ddf914b2-3bf5-47a8-a109-1f2edc4083bf" providerId="ADAL" clId="{9724B735-5625-4196-8510-E97E2C1AC099}" dt="2023-06-08T00:29:45.031" v="2513" actId="1076"/>
          <ac:spMkLst>
            <pc:docMk/>
            <pc:sldMk cId="508472646" sldId="272"/>
            <ac:spMk id="9" creationId="{CB3DADD9-F741-85A6-D401-872511367DE4}"/>
          </ac:spMkLst>
        </pc:spChg>
        <pc:spChg chg="add del mod">
          <ac:chgData name="Craig Zeki" userId="ddf914b2-3bf5-47a8-a109-1f2edc4083bf" providerId="ADAL" clId="{9724B735-5625-4196-8510-E97E2C1AC099}" dt="2023-06-08T20:12:39.049" v="2521" actId="478"/>
          <ac:spMkLst>
            <pc:docMk/>
            <pc:sldMk cId="508472646" sldId="272"/>
            <ac:spMk id="10" creationId="{F2259B2B-C518-13E2-A43E-255C4A6F21E0}"/>
          </ac:spMkLst>
        </pc:spChg>
        <pc:grpChg chg="add mod ord">
          <ac:chgData name="Craig Zeki" userId="ddf914b2-3bf5-47a8-a109-1f2edc4083bf" providerId="ADAL" clId="{9724B735-5625-4196-8510-E97E2C1AC099}" dt="2023-06-07T19:24:16.585" v="93" actId="167"/>
          <ac:grpSpMkLst>
            <pc:docMk/>
            <pc:sldMk cId="508472646" sldId="272"/>
            <ac:grpSpMk id="4" creationId="{7796434C-3951-2381-AE21-5B2323C43BCB}"/>
          </ac:grpSpMkLst>
        </pc:grpChg>
        <pc:grpChg chg="del">
          <ac:chgData name="Craig Zeki" userId="ddf914b2-3bf5-47a8-a109-1f2edc4083bf" providerId="ADAL" clId="{9724B735-5625-4196-8510-E97E2C1AC099}" dt="2023-06-07T19:21:08.574" v="0" actId="478"/>
          <ac:grpSpMkLst>
            <pc:docMk/>
            <pc:sldMk cId="508472646" sldId="272"/>
            <ac:grpSpMk id="27" creationId="{40A21CA5-4C39-D2A1-57C0-51EBAA314CBD}"/>
          </ac:grpSpMkLst>
        </pc:grpChg>
        <pc:graphicFrameChg chg="add mod">
          <ac:chgData name="Craig Zeki" userId="ddf914b2-3bf5-47a8-a109-1f2edc4083bf" providerId="ADAL" clId="{9724B735-5625-4196-8510-E97E2C1AC099}" dt="2023-06-07T19:22:24.512" v="23" actId="1076"/>
          <ac:graphicFrameMkLst>
            <pc:docMk/>
            <pc:sldMk cId="508472646" sldId="272"/>
            <ac:graphicFrameMk id="6" creationId="{5750F6ED-3664-4E0E-825E-7D9F70342B0F}"/>
          </ac:graphicFrameMkLst>
        </pc:graphicFrameChg>
      </pc:sldChg>
      <pc:sldChg chg="addSp delSp modSp mod modClrScheme delAnim modAnim chgLayout">
        <pc:chgData name="Craig Zeki" userId="ddf914b2-3bf5-47a8-a109-1f2edc4083bf" providerId="ADAL" clId="{9724B735-5625-4196-8510-E97E2C1AC099}" dt="2023-06-07T23:20:05.905" v="2277" actId="166"/>
        <pc:sldMkLst>
          <pc:docMk/>
          <pc:sldMk cId="3766635553" sldId="273"/>
        </pc:sldMkLst>
        <pc:spChg chg="mod ord">
          <ac:chgData name="Craig Zeki" userId="ddf914b2-3bf5-47a8-a109-1f2edc4083bf" providerId="ADAL" clId="{9724B735-5625-4196-8510-E97E2C1AC099}" dt="2023-06-07T20:47:15.787" v="574" actId="700"/>
          <ac:spMkLst>
            <pc:docMk/>
            <pc:sldMk cId="3766635553" sldId="273"/>
            <ac:spMk id="2" creationId="{580B45A5-A1BD-1C32-F52B-1A3DCF0DF5BD}"/>
          </ac:spMkLst>
        </pc:spChg>
        <pc:spChg chg="add mod or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9" creationId="{B325503F-E327-3DC0-CA6B-203EEBAFAE8D}"/>
          </ac:spMkLst>
        </pc:spChg>
        <pc:spChg chg="add mod ord">
          <ac:chgData name="Craig Zeki" userId="ddf914b2-3bf5-47a8-a109-1f2edc4083bf" providerId="ADAL" clId="{9724B735-5625-4196-8510-E97E2C1AC099}" dt="2023-06-07T23:18:26.723" v="2272" actId="166"/>
          <ac:spMkLst>
            <pc:docMk/>
            <pc:sldMk cId="3766635553" sldId="273"/>
            <ac:spMk id="10" creationId="{FF75FA5B-E058-25B6-4353-E3B387153E4F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1" creationId="{E08D5421-6978-18A3-E85D-2F50754F51C0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2" creationId="{A71F293B-31D6-252C-E548-687FDEBB695B}"/>
          </ac:spMkLst>
        </pc:spChg>
        <pc:spChg chg="mod ord">
          <ac:chgData name="Craig Zeki" userId="ddf914b2-3bf5-47a8-a109-1f2edc4083bf" providerId="ADAL" clId="{9724B735-5625-4196-8510-E97E2C1AC099}" dt="2023-06-07T23:20:05.905" v="2277" actId="166"/>
          <ac:spMkLst>
            <pc:docMk/>
            <pc:sldMk cId="3766635553" sldId="273"/>
            <ac:spMk id="13" creationId="{6A220201-78E0-6740-4A65-BB4A06764E1A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4" creationId="{EFDA5AF4-3BD7-2D4C-A9AF-567F647B1F1A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5" creationId="{C4469355-BFAC-09AC-F206-65C2F6C04909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6" creationId="{D9BA40C3-83B2-1291-5056-E0C193DAEE75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1" creationId="{87514FE9-AC0D-887C-82FB-97815C82EF9A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2" creationId="{07E1B42F-D03C-E171-3AFC-B017192A7148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4" creationId="{BCF9DDFF-1A9C-BBA1-3401-3F238E448DC0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7" creationId="{5228D94C-1774-1CAC-C5E4-3CAF1AC64D0E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8" creationId="{5FA397FD-1149-CE88-F0F6-D6BBF5BACC48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29" creationId="{929FBBFE-4C12-E008-5F01-9D9D2668AA58}"/>
          </ac:spMkLst>
        </pc:spChg>
        <pc:spChg chg="add del mod">
          <ac:chgData name="Craig Zeki" userId="ddf914b2-3bf5-47a8-a109-1f2edc4083bf" providerId="ADAL" clId="{9724B735-5625-4196-8510-E97E2C1AC099}" dt="2023-06-07T20:19:05.152" v="361" actId="478"/>
          <ac:spMkLst>
            <pc:docMk/>
            <pc:sldMk cId="3766635553" sldId="273"/>
            <ac:spMk id="30" creationId="{63CBA14D-09A7-D447-B992-668C25617A7D}"/>
          </ac:spMkLst>
        </pc:spChg>
        <pc:spChg chg="add del mod">
          <ac:chgData name="Craig Zeki" userId="ddf914b2-3bf5-47a8-a109-1f2edc4083bf" providerId="ADAL" clId="{9724B735-5625-4196-8510-E97E2C1AC099}" dt="2023-06-07T20:22:28.417" v="404" actId="478"/>
          <ac:spMkLst>
            <pc:docMk/>
            <pc:sldMk cId="3766635553" sldId="273"/>
            <ac:spMk id="31" creationId="{C6EAC077-0CFD-B83B-960E-5F8B0BEBDF77}"/>
          </ac:spMkLst>
        </pc:spChg>
        <pc:spChg chg="add del mod">
          <ac:chgData name="Craig Zeki" userId="ddf914b2-3bf5-47a8-a109-1f2edc4083bf" providerId="ADAL" clId="{9724B735-5625-4196-8510-E97E2C1AC099}" dt="2023-06-07T20:39:47.534" v="464"/>
          <ac:spMkLst>
            <pc:docMk/>
            <pc:sldMk cId="3766635553" sldId="273"/>
            <ac:spMk id="36" creationId="{F1707C21-7F1E-BFBE-0A0D-D6249C91BD5F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37" creationId="{F9292868-BEA8-109C-776E-92B605FEF898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38" creationId="{59FAA4D3-555B-C2C6-0A1C-082BCF945F3D}"/>
          </ac:spMkLst>
        </pc:spChg>
        <pc:spChg chg="mod">
          <ac:chgData name="Craig Zeki" userId="ddf914b2-3bf5-47a8-a109-1f2edc4083bf" providerId="ADAL" clId="{9724B735-5625-4196-8510-E97E2C1AC099}" dt="2023-06-07T20:27:01.831" v="444" actId="1076"/>
          <ac:spMkLst>
            <pc:docMk/>
            <pc:sldMk cId="3766635553" sldId="273"/>
            <ac:spMk id="41" creationId="{1E849B0C-A356-E115-19AB-603765692B8A}"/>
          </ac:spMkLst>
        </pc:spChg>
        <pc:spChg chg="mod">
          <ac:chgData name="Craig Zeki" userId="ddf914b2-3bf5-47a8-a109-1f2edc4083bf" providerId="ADAL" clId="{9724B735-5625-4196-8510-E97E2C1AC099}" dt="2023-06-07T20:26:47.937" v="429"/>
          <ac:spMkLst>
            <pc:docMk/>
            <pc:sldMk cId="3766635553" sldId="273"/>
            <ac:spMk id="42" creationId="{9267AD3C-A389-391D-796E-DAB23891DF51}"/>
          </ac:spMkLst>
        </pc:spChg>
        <pc:spChg chg="mod">
          <ac:chgData name="Craig Zeki" userId="ddf914b2-3bf5-47a8-a109-1f2edc4083bf" providerId="ADAL" clId="{9724B735-5625-4196-8510-E97E2C1AC099}" dt="2023-06-07T20:26:47.937" v="429"/>
          <ac:spMkLst>
            <pc:docMk/>
            <pc:sldMk cId="3766635553" sldId="273"/>
            <ac:spMk id="43" creationId="{09435285-6AA5-304E-2795-9427EF2F9B2F}"/>
          </ac:spMkLst>
        </pc:spChg>
        <pc:spChg chg="add mod">
          <ac:chgData name="Craig Zeki" userId="ddf914b2-3bf5-47a8-a109-1f2edc4083bf" providerId="ADAL" clId="{9724B735-5625-4196-8510-E97E2C1AC099}" dt="2023-06-07T20:28:55.486" v="451" actId="2085"/>
          <ac:spMkLst>
            <pc:docMk/>
            <pc:sldMk cId="3766635553" sldId="273"/>
            <ac:spMk id="44" creationId="{57CADA57-FB82-B6E8-F4CF-51123F4F059B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48" creationId="{94B6A937-0017-B62C-65F6-485237393CA5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49" creationId="{9AE57600-F85B-6B17-A758-F14FBF6FB1B8}"/>
          </ac:spMkLst>
        </pc:spChg>
        <pc:spChg chg="add del mod ord">
          <ac:chgData name="Craig Zeki" userId="ddf914b2-3bf5-47a8-a109-1f2edc4083bf" providerId="ADAL" clId="{9724B735-5625-4196-8510-E97E2C1AC099}" dt="2023-06-07T20:46:26.333" v="571" actId="700"/>
          <ac:spMkLst>
            <pc:docMk/>
            <pc:sldMk cId="3766635553" sldId="273"/>
            <ac:spMk id="50" creationId="{BA8EA50C-AB3C-ADE7-BB2C-40BE39741FE1}"/>
          </ac:spMkLst>
        </pc:spChg>
        <pc:spChg chg="add mod">
          <ac:chgData name="Craig Zeki" userId="ddf914b2-3bf5-47a8-a109-1f2edc4083bf" providerId="ADAL" clId="{9724B735-5625-4196-8510-E97E2C1AC099}" dt="2023-06-07T21:12:37.428" v="827" actId="207"/>
          <ac:spMkLst>
            <pc:docMk/>
            <pc:sldMk cId="3766635553" sldId="273"/>
            <ac:spMk id="51" creationId="{FAFA4235-8A96-C0A6-2680-3F0FC0E5D0E4}"/>
          </ac:spMkLst>
        </pc:spChg>
        <pc:spChg chg="add mod">
          <ac:chgData name="Craig Zeki" userId="ddf914b2-3bf5-47a8-a109-1f2edc4083bf" providerId="ADAL" clId="{9724B735-5625-4196-8510-E97E2C1AC099}" dt="2023-06-07T21:10:34.511" v="823" actId="20577"/>
          <ac:spMkLst>
            <pc:docMk/>
            <pc:sldMk cId="3766635553" sldId="273"/>
            <ac:spMk id="54" creationId="{CAAC46AD-17F3-B9C9-3DA8-4CC182396FF1}"/>
          </ac:spMkLst>
        </pc:spChg>
        <pc:grpChg chg="mod">
          <ac:chgData name="Craig Zeki" userId="ddf914b2-3bf5-47a8-a109-1f2edc4083bf" providerId="ADAL" clId="{9724B735-5625-4196-8510-E97E2C1AC099}" dt="2023-06-07T21:04:37.683" v="736" actId="1076"/>
          <ac:grpSpMkLst>
            <pc:docMk/>
            <pc:sldMk cId="3766635553" sldId="273"/>
            <ac:grpSpMk id="23" creationId="{C34A3B7B-0950-EF9B-AA5D-9909EF782B08}"/>
          </ac:grpSpMkLst>
        </pc:grpChg>
        <pc:grpChg chg="add mod">
          <ac:chgData name="Craig Zeki" userId="ddf914b2-3bf5-47a8-a109-1f2edc4083bf" providerId="ADAL" clId="{9724B735-5625-4196-8510-E97E2C1AC099}" dt="2023-06-07T20:28:47.084" v="450" actId="164"/>
          <ac:grpSpMkLst>
            <pc:docMk/>
            <pc:sldMk cId="3766635553" sldId="273"/>
            <ac:grpSpMk id="39" creationId="{9D8DF255-2349-09CC-DD7E-AE96ED635842}"/>
          </ac:grpSpMkLst>
        </pc:grpChg>
        <pc:grpChg chg="add mod">
          <ac:chgData name="Craig Zeki" userId="ddf914b2-3bf5-47a8-a109-1f2edc4083bf" providerId="ADAL" clId="{9724B735-5625-4196-8510-E97E2C1AC099}" dt="2023-06-07T20:28:47.084" v="450" actId="164"/>
          <ac:grpSpMkLst>
            <pc:docMk/>
            <pc:sldMk cId="3766635553" sldId="273"/>
            <ac:grpSpMk id="40" creationId="{46FEC5D1-8FEC-82B2-04C2-7F496D758B90}"/>
          </ac:grpSpMkLst>
        </pc:grpChg>
        <pc:grpChg chg="add mod">
          <ac:chgData name="Craig Zeki" userId="ddf914b2-3bf5-47a8-a109-1f2edc4083bf" providerId="ADAL" clId="{9724B735-5625-4196-8510-E97E2C1AC099}" dt="2023-06-07T20:29:25.345" v="456" actId="1076"/>
          <ac:grpSpMkLst>
            <pc:docMk/>
            <pc:sldMk cId="3766635553" sldId="273"/>
            <ac:grpSpMk id="45" creationId="{B9598EE6-775E-2D9F-66EE-6A97F67B75B2}"/>
          </ac:grpSpMkLst>
        </pc:grpChg>
        <pc:graphicFrameChg chg="add del mod">
          <ac:chgData name="Craig Zeki" userId="ddf914b2-3bf5-47a8-a109-1f2edc4083bf" providerId="ADAL" clId="{9724B735-5625-4196-8510-E97E2C1AC099}" dt="2023-06-07T19:29:29.820" v="105"/>
          <ac:graphicFrameMkLst>
            <pc:docMk/>
            <pc:sldMk cId="3766635553" sldId="273"/>
            <ac:graphicFrameMk id="3" creationId="{75EA3EE7-8901-73C8-2327-8058EAFF6080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19:55:08.788" v="273"/>
          <ac:graphicFrameMkLst>
            <pc:docMk/>
            <pc:sldMk cId="3766635553" sldId="273"/>
            <ac:graphicFrameMk id="19" creationId="{24D36F61-A2A5-599B-3349-9DFD8BE5F1D5}"/>
          </ac:graphicFrameMkLst>
        </pc:graphicFrameChg>
        <pc:picChg chg="add mod">
          <ac:chgData name="Craig Zeki" userId="ddf914b2-3bf5-47a8-a109-1f2edc4083bf" providerId="ADAL" clId="{9724B735-5625-4196-8510-E97E2C1AC099}" dt="2023-06-07T23:14:58.492" v="2267"/>
          <ac:picMkLst>
            <pc:docMk/>
            <pc:sldMk cId="3766635553" sldId="273"/>
            <ac:picMk id="4" creationId="{574F49CE-E9D4-5E20-4A9A-E4A15503194E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5" creationId="{712E8FAA-C245-3DDF-AEDD-72B9DF11FB9E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6" creationId="{CD75E960-DF74-2F89-39E5-41CF9D4C545F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7" creationId="{A96B98B6-689F-CBBA-3BD8-F8FD3EB41EE8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8" creationId="{C6A9710D-DFBB-5F3F-2591-3D8CE6C10B7C}"/>
          </ac:picMkLst>
        </pc:picChg>
        <pc:picChg chg="add mod">
          <ac:chgData name="Craig Zeki" userId="ddf914b2-3bf5-47a8-a109-1f2edc4083bf" providerId="ADAL" clId="{9724B735-5625-4196-8510-E97E2C1AC099}" dt="2023-06-07T23:15:06.558" v="2268"/>
          <ac:picMkLst>
            <pc:docMk/>
            <pc:sldMk cId="3766635553" sldId="273"/>
            <ac:picMk id="20" creationId="{BA3310A1-C1B4-7EC5-A774-960D5E4F6E26}"/>
          </ac:picMkLst>
        </pc:picChg>
        <pc:picChg chg="mo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25" creationId="{ABB37515-FF94-440C-A29E-DB32BA63F05D}"/>
          </ac:picMkLst>
        </pc:picChg>
        <pc:picChg chg="mo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26" creationId="{40219562-FA8B-AD87-224F-CC9139A96C4C}"/>
          </ac:picMkLst>
        </pc:picChg>
        <pc:picChg chg="del">
          <ac:chgData name="Craig Zeki" userId="ddf914b2-3bf5-47a8-a109-1f2edc4083bf" providerId="ADAL" clId="{9724B735-5625-4196-8510-E97E2C1AC099}" dt="2023-06-07T19:30:17.938" v="115" actId="478"/>
          <ac:picMkLst>
            <pc:docMk/>
            <pc:sldMk cId="3766635553" sldId="273"/>
            <ac:picMk id="32" creationId="{9525B264-9CB3-ED1B-AAFB-6A000FB133B0}"/>
          </ac:picMkLst>
        </pc:picChg>
        <pc:picChg chg="add del mod">
          <ac:chgData name="Craig Zeki" userId="ddf914b2-3bf5-47a8-a109-1f2edc4083bf" providerId="ADAL" clId="{9724B735-5625-4196-8510-E97E2C1AC099}" dt="2023-06-07T20:24:35.443" v="412" actId="478"/>
          <ac:picMkLst>
            <pc:docMk/>
            <pc:sldMk cId="3766635553" sldId="273"/>
            <ac:picMk id="33" creationId="{ACF705F2-8424-C0E9-7BD4-46D9E3406FC8}"/>
          </ac:picMkLst>
        </pc:picChg>
        <pc:picChg chg="add del mod">
          <ac:chgData name="Craig Zeki" userId="ddf914b2-3bf5-47a8-a109-1f2edc4083bf" providerId="ADAL" clId="{9724B735-5625-4196-8510-E97E2C1AC099}" dt="2023-06-07T20:24:35.443" v="412" actId="478"/>
          <ac:picMkLst>
            <pc:docMk/>
            <pc:sldMk cId="3766635553" sldId="273"/>
            <ac:picMk id="34" creationId="{72A21E52-A825-7350-3EF1-621026B705DA}"/>
          </ac:picMkLst>
        </pc:picChg>
        <pc:picChg chg="add mod or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47" creationId="{E4896597-F1D4-D843-1D5F-427603A59292}"/>
          </ac:picMkLst>
        </pc:picChg>
        <pc:picChg chg="add mod">
          <ac:chgData name="Craig Zeki" userId="ddf914b2-3bf5-47a8-a109-1f2edc4083bf" providerId="ADAL" clId="{9724B735-5625-4196-8510-E97E2C1AC099}" dt="2023-06-07T21:08:41.932" v="795" actId="1076"/>
          <ac:picMkLst>
            <pc:docMk/>
            <pc:sldMk cId="3766635553" sldId="273"/>
            <ac:picMk id="53" creationId="{524E7FD6-D328-8D1B-FB79-6753C2357BE3}"/>
          </ac:picMkLst>
        </pc:picChg>
      </pc:sldChg>
      <pc:sldChg chg="addSp delSp modSp mod modAnim">
        <pc:chgData name="Craig Zeki" userId="ddf914b2-3bf5-47a8-a109-1f2edc4083bf" providerId="ADAL" clId="{9724B735-5625-4196-8510-E97E2C1AC099}" dt="2023-06-07T23:15:32.678" v="2269"/>
        <pc:sldMkLst>
          <pc:docMk/>
          <pc:sldMk cId="3003853674" sldId="274"/>
        </pc:sldMkLst>
        <pc:spChg chg="add mod">
          <ac:chgData name="Craig Zeki" userId="ddf914b2-3bf5-47a8-a109-1f2edc4083bf" providerId="ADAL" clId="{9724B735-5625-4196-8510-E97E2C1AC099}" dt="2023-06-07T20:56:45.980" v="599" actId="14861"/>
          <ac:spMkLst>
            <pc:docMk/>
            <pc:sldMk cId="3003853674" sldId="274"/>
            <ac:spMk id="4" creationId="{EDCA1A35-CED7-8657-045A-3952732AA71B}"/>
          </ac:spMkLst>
        </pc:spChg>
        <pc:spChg chg="add mod">
          <ac:chgData name="Craig Zeki" userId="ddf914b2-3bf5-47a8-a109-1f2edc4083bf" providerId="ADAL" clId="{9724B735-5625-4196-8510-E97E2C1AC099}" dt="2023-06-07T21:01:53.462" v="735" actId="20577"/>
          <ac:spMkLst>
            <pc:docMk/>
            <pc:sldMk cId="3003853674" sldId="274"/>
            <ac:spMk id="10" creationId="{808AED33-2488-5717-2782-5186CD7BBCE7}"/>
          </ac:spMkLst>
        </pc:spChg>
        <pc:spChg chg="del">
          <ac:chgData name="Craig Zeki" userId="ddf914b2-3bf5-47a8-a109-1f2edc4083bf" providerId="ADAL" clId="{9724B735-5625-4196-8510-E97E2C1AC099}" dt="2023-06-07T20:53:49.555" v="597" actId="478"/>
          <ac:spMkLst>
            <pc:docMk/>
            <pc:sldMk cId="3003853674" sldId="274"/>
            <ac:spMk id="12" creationId="{E8C12563-512D-9BC3-4AFC-6BC23E5DF0E6}"/>
          </ac:spMkLst>
        </pc:spChg>
        <pc:spChg chg="del">
          <ac:chgData name="Craig Zeki" userId="ddf914b2-3bf5-47a8-a109-1f2edc4083bf" providerId="ADAL" clId="{9724B735-5625-4196-8510-E97E2C1AC099}" dt="2023-06-07T20:53:49.555" v="597" actId="478"/>
          <ac:spMkLst>
            <pc:docMk/>
            <pc:sldMk cId="3003853674" sldId="274"/>
            <ac:spMk id="13" creationId="{3AF1DFCD-2619-7A88-E33C-1B0F8F20BF6B}"/>
          </ac:spMkLst>
        </pc:spChg>
        <pc:grpChg chg="add mod">
          <ac:chgData name="Craig Zeki" userId="ddf914b2-3bf5-47a8-a109-1f2edc4083bf" providerId="ADAL" clId="{9724B735-5625-4196-8510-E97E2C1AC099}" dt="2023-06-07T20:57:00.471" v="603" actId="1076"/>
          <ac:grpSpMkLst>
            <pc:docMk/>
            <pc:sldMk cId="3003853674" sldId="274"/>
            <ac:grpSpMk id="3" creationId="{CA159AF8-DC19-005B-361C-6784FDD9AA8F}"/>
          </ac:grpSpMkLst>
        </pc:grpChg>
        <pc:graphicFrameChg chg="add mod">
          <ac:chgData name="Craig Zeki" userId="ddf914b2-3bf5-47a8-a109-1f2edc4083bf" providerId="ADAL" clId="{9724B735-5625-4196-8510-E97E2C1AC099}" dt="2023-06-07T20:56:54.117" v="602" actId="1076"/>
          <ac:graphicFrameMkLst>
            <pc:docMk/>
            <pc:sldMk cId="3003853674" sldId="274"/>
            <ac:graphicFrameMk id="5" creationId="{F2C1BD96-DBEF-4780-92D7-614D0F54C226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0:58:24.369" v="607"/>
          <ac:graphicFrameMkLst>
            <pc:docMk/>
            <pc:sldMk cId="3003853674" sldId="274"/>
            <ac:graphicFrameMk id="6" creationId="{1B937C06-13D0-9321-72A8-DE1D54E8F257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0:58:51.286" v="614"/>
          <ac:graphicFrameMkLst>
            <pc:docMk/>
            <pc:sldMk cId="3003853674" sldId="274"/>
            <ac:graphicFrameMk id="8" creationId="{ADB2181E-9B94-9A57-C908-21C41A710A93}"/>
          </ac:graphicFrameMkLst>
        </pc:graphicFrameChg>
        <pc:picChg chg="add del mod">
          <ac:chgData name="Craig Zeki" userId="ddf914b2-3bf5-47a8-a109-1f2edc4083bf" providerId="ADAL" clId="{9724B735-5625-4196-8510-E97E2C1AC099}" dt="2023-06-07T20:58:33.465" v="610" actId="478"/>
          <ac:picMkLst>
            <pc:docMk/>
            <pc:sldMk cId="3003853674" sldId="274"/>
            <ac:picMk id="7" creationId="{11CAE926-DC5D-4AFA-F9F3-90EAEE268D30}"/>
          </ac:picMkLst>
        </pc:picChg>
        <pc:picChg chg="add mod">
          <ac:chgData name="Craig Zeki" userId="ddf914b2-3bf5-47a8-a109-1f2edc4083bf" providerId="ADAL" clId="{9724B735-5625-4196-8510-E97E2C1AC099}" dt="2023-06-07T23:15:32.678" v="2269"/>
          <ac:picMkLst>
            <pc:docMk/>
            <pc:sldMk cId="3003853674" sldId="274"/>
            <ac:picMk id="9" creationId="{924672BA-FBA6-4C9C-4C73-22DB03FDDFCC}"/>
          </ac:picMkLst>
        </pc:picChg>
      </pc:sldChg>
      <pc:sldChg chg="addSp delSp modSp new mod modTransition modClrScheme modAnim chgLayout">
        <pc:chgData name="Craig Zeki" userId="ddf914b2-3bf5-47a8-a109-1f2edc4083bf" providerId="ADAL" clId="{9724B735-5625-4196-8510-E97E2C1AC099}" dt="2023-06-07T22:43:11.993" v="1856"/>
        <pc:sldMkLst>
          <pc:docMk/>
          <pc:sldMk cId="3979589495" sldId="275"/>
        </pc:sldMkLst>
        <pc:spChg chg="del mod ord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2" creationId="{D7B2E751-C36D-06B7-8D3D-E7983F011264}"/>
          </ac:spMkLst>
        </pc:spChg>
        <pc:spChg chg="del mod ord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3" creationId="{9E0EC440-7527-9844-9B0A-F695B64B011A}"/>
          </ac:spMkLst>
        </pc:spChg>
        <pc:spChg chg="del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4" creationId="{4F5C1129-C915-51B3-D8C1-117887A71CE1}"/>
          </ac:spMkLst>
        </pc:spChg>
        <pc:spChg chg="add del mod ord">
          <ac:chgData name="Craig Zeki" userId="ddf914b2-3bf5-47a8-a109-1f2edc4083bf" providerId="ADAL" clId="{9724B735-5625-4196-8510-E97E2C1AC099}" dt="2023-06-07T21:26:21.714" v="926" actId="700"/>
          <ac:spMkLst>
            <pc:docMk/>
            <pc:sldMk cId="3979589495" sldId="275"/>
            <ac:spMk id="5" creationId="{E4B1D6BA-58D0-05DA-FB37-87A56DEA473E}"/>
          </ac:spMkLst>
        </pc:spChg>
        <pc:spChg chg="add del mod ord">
          <ac:chgData name="Craig Zeki" userId="ddf914b2-3bf5-47a8-a109-1f2edc4083bf" providerId="ADAL" clId="{9724B735-5625-4196-8510-E97E2C1AC099}" dt="2023-06-07T21:26:21.714" v="926" actId="700"/>
          <ac:spMkLst>
            <pc:docMk/>
            <pc:sldMk cId="3979589495" sldId="275"/>
            <ac:spMk id="6" creationId="{6EB0DC50-4D71-CF03-B9BA-5F435E65A65D}"/>
          </ac:spMkLst>
        </pc:spChg>
        <pc:spChg chg="add mod ord">
          <ac:chgData name="Craig Zeki" userId="ddf914b2-3bf5-47a8-a109-1f2edc4083bf" providerId="ADAL" clId="{9724B735-5625-4196-8510-E97E2C1AC099}" dt="2023-06-07T21:32:17.457" v="973" actId="20577"/>
          <ac:spMkLst>
            <pc:docMk/>
            <pc:sldMk cId="3979589495" sldId="275"/>
            <ac:spMk id="7" creationId="{C8D85C75-19B5-44AA-C13B-EABB783868EE}"/>
          </ac:spMkLst>
        </pc:spChg>
        <pc:spChg chg="add mod">
          <ac:chgData name="Craig Zeki" userId="ddf914b2-3bf5-47a8-a109-1f2edc4083bf" providerId="ADAL" clId="{9724B735-5625-4196-8510-E97E2C1AC099}" dt="2023-06-07T21:29:19.449" v="937" actId="2085"/>
          <ac:spMkLst>
            <pc:docMk/>
            <pc:sldMk cId="3979589495" sldId="275"/>
            <ac:spMk id="8" creationId="{AFC45C33-1609-7E5A-3A37-C92660ADC5DB}"/>
          </ac:spMkLst>
        </pc:spChg>
        <pc:spChg chg="add mod">
          <ac:chgData name="Craig Zeki" userId="ddf914b2-3bf5-47a8-a109-1f2edc4083bf" providerId="ADAL" clId="{9724B735-5625-4196-8510-E97E2C1AC099}" dt="2023-06-07T22:03:20.860" v="1230" actId="1076"/>
          <ac:spMkLst>
            <pc:docMk/>
            <pc:sldMk cId="3979589495" sldId="275"/>
            <ac:spMk id="9" creationId="{66A896CC-E2A6-53F0-0056-3B444C416737}"/>
          </ac:spMkLst>
        </pc:spChg>
        <pc:spChg chg="add mod">
          <ac:chgData name="Craig Zeki" userId="ddf914b2-3bf5-47a8-a109-1f2edc4083bf" providerId="ADAL" clId="{9724B735-5625-4196-8510-E97E2C1AC099}" dt="2023-06-07T21:52:10.430" v="1175" actId="164"/>
          <ac:spMkLst>
            <pc:docMk/>
            <pc:sldMk cId="3979589495" sldId="275"/>
            <ac:spMk id="17" creationId="{5509896F-0743-5CC8-C3F8-56DF8C032E79}"/>
          </ac:spMkLst>
        </pc:spChg>
        <pc:spChg chg="add mod">
          <ac:chgData name="Craig Zeki" userId="ddf914b2-3bf5-47a8-a109-1f2edc4083bf" providerId="ADAL" clId="{9724B735-5625-4196-8510-E97E2C1AC099}" dt="2023-06-07T21:52:06.864" v="1174" actId="164"/>
          <ac:spMkLst>
            <pc:docMk/>
            <pc:sldMk cId="3979589495" sldId="275"/>
            <ac:spMk id="18" creationId="{A25FF3FC-6EDC-84AE-B78E-B4306E46C95B}"/>
          </ac:spMkLst>
        </pc:spChg>
        <pc:spChg chg="add mod">
          <ac:chgData name="Craig Zeki" userId="ddf914b2-3bf5-47a8-a109-1f2edc4083bf" providerId="ADAL" clId="{9724B735-5625-4196-8510-E97E2C1AC099}" dt="2023-06-07T21:52:03.090" v="1173" actId="164"/>
          <ac:spMkLst>
            <pc:docMk/>
            <pc:sldMk cId="3979589495" sldId="275"/>
            <ac:spMk id="21" creationId="{99FCD37F-DA76-7463-7CC6-63BE6A30213A}"/>
          </ac:spMkLst>
        </pc:spChg>
        <pc:spChg chg="add mod">
          <ac:chgData name="Craig Zeki" userId="ddf914b2-3bf5-47a8-a109-1f2edc4083bf" providerId="ADAL" clId="{9724B735-5625-4196-8510-E97E2C1AC099}" dt="2023-06-07T21:51:59.133" v="1172" actId="164"/>
          <ac:spMkLst>
            <pc:docMk/>
            <pc:sldMk cId="3979589495" sldId="275"/>
            <ac:spMk id="25" creationId="{47959A5B-DF47-FB57-A1A6-CC490A48EA12}"/>
          </ac:spMkLst>
        </pc:spChg>
        <pc:spChg chg="add mod">
          <ac:chgData name="Craig Zeki" userId="ddf914b2-3bf5-47a8-a109-1f2edc4083bf" providerId="ADAL" clId="{9724B735-5625-4196-8510-E97E2C1AC099}" dt="2023-06-07T21:53:14.943" v="1209" actId="164"/>
          <ac:spMkLst>
            <pc:docMk/>
            <pc:sldMk cId="3979589495" sldId="275"/>
            <ac:spMk id="33" creationId="{A0BCCCD5-725E-EF6A-5970-3261EE05E31E}"/>
          </ac:spMkLst>
        </pc:spChg>
        <pc:spChg chg="add del mod">
          <ac:chgData name="Craig Zeki" userId="ddf914b2-3bf5-47a8-a109-1f2edc4083bf" providerId="ADAL" clId="{9724B735-5625-4196-8510-E97E2C1AC099}" dt="2023-06-07T22:05:06.004" v="1232"/>
          <ac:spMkLst>
            <pc:docMk/>
            <pc:sldMk cId="3979589495" sldId="275"/>
            <ac:spMk id="35" creationId="{30665D15-DD1B-3404-079C-44713A045798}"/>
          </ac:spMkLst>
        </pc:s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6" creationId="{030295F5-C521-8BDB-748C-86CBB134CD06}"/>
          </ac:grpSpMkLst>
        </pc:gr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7" creationId="{44D299AA-9D17-A6B5-0220-CF17A926C765}"/>
          </ac:grpSpMkLst>
        </pc:gr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8" creationId="{E4500B27-DFF7-890A-00AE-BFB2810ACC68}"/>
          </ac:grpSpMkLst>
        </pc:grpChg>
        <pc:grpChg chg="add mod">
          <ac:chgData name="Craig Zeki" userId="ddf914b2-3bf5-47a8-a109-1f2edc4083bf" providerId="ADAL" clId="{9724B735-5625-4196-8510-E97E2C1AC099}" dt="2023-06-07T21:52:10.430" v="1175" actId="164"/>
          <ac:grpSpMkLst>
            <pc:docMk/>
            <pc:sldMk cId="3979589495" sldId="275"/>
            <ac:grpSpMk id="29" creationId="{14E9562D-1894-51BC-3D82-96DBBB22C58F}"/>
          </ac:grpSpMkLst>
        </pc:grpChg>
        <pc:grpChg chg="add mod">
          <ac:chgData name="Craig Zeki" userId="ddf914b2-3bf5-47a8-a109-1f2edc4083bf" providerId="ADAL" clId="{9724B735-5625-4196-8510-E97E2C1AC099}" dt="2023-06-07T21:53:14.943" v="1209" actId="164"/>
          <ac:grpSpMkLst>
            <pc:docMk/>
            <pc:sldMk cId="3979589495" sldId="275"/>
            <ac:grpSpMk id="34" creationId="{372713F3-2524-9367-0C2A-7AAA5A0D923F}"/>
          </ac:grpSpMkLst>
        </pc:grpChg>
        <pc:picChg chg="add del mod">
          <ac:chgData name="Craig Zeki" userId="ddf914b2-3bf5-47a8-a109-1f2edc4083bf" providerId="ADAL" clId="{9724B735-5625-4196-8510-E97E2C1AC099}" dt="2023-06-07T21:52:03.090" v="1173" actId="164"/>
          <ac:picMkLst>
            <pc:docMk/>
            <pc:sldMk cId="3979589495" sldId="275"/>
            <ac:picMk id="11" creationId="{ECA7E927-01DD-7767-238B-F3053B87C027}"/>
          </ac:picMkLst>
        </pc:picChg>
        <pc:picChg chg="add mod">
          <ac:chgData name="Craig Zeki" userId="ddf914b2-3bf5-47a8-a109-1f2edc4083bf" providerId="ADAL" clId="{9724B735-5625-4196-8510-E97E2C1AC099}" dt="2023-06-07T21:52:06.864" v="1174" actId="164"/>
          <ac:picMkLst>
            <pc:docMk/>
            <pc:sldMk cId="3979589495" sldId="275"/>
            <ac:picMk id="13" creationId="{42A7EECF-7BDE-43D5-0CF5-53FE1DB3E3A4}"/>
          </ac:picMkLst>
        </pc:picChg>
        <pc:picChg chg="add mod">
          <ac:chgData name="Craig Zeki" userId="ddf914b2-3bf5-47a8-a109-1f2edc4083bf" providerId="ADAL" clId="{9724B735-5625-4196-8510-E97E2C1AC099}" dt="2023-06-07T21:52:10.430" v="1175" actId="164"/>
          <ac:picMkLst>
            <pc:docMk/>
            <pc:sldMk cId="3979589495" sldId="275"/>
            <ac:picMk id="15" creationId="{27D150FF-386B-4201-26A3-1EE693F5AE32}"/>
          </ac:picMkLst>
        </pc:picChg>
        <pc:picChg chg="add mod">
          <ac:chgData name="Craig Zeki" userId="ddf914b2-3bf5-47a8-a109-1f2edc4083bf" providerId="ADAL" clId="{9724B735-5625-4196-8510-E97E2C1AC099}" dt="2023-06-07T21:52:10.430" v="1175" actId="164"/>
          <ac:picMkLst>
            <pc:docMk/>
            <pc:sldMk cId="3979589495" sldId="275"/>
            <ac:picMk id="16" creationId="{FAA610FA-ADB4-2E70-EEA3-22465EB00C99}"/>
          </ac:picMkLst>
        </pc:picChg>
        <pc:picChg chg="add mod">
          <ac:chgData name="Craig Zeki" userId="ddf914b2-3bf5-47a8-a109-1f2edc4083bf" providerId="ADAL" clId="{9724B735-5625-4196-8510-E97E2C1AC099}" dt="2023-06-07T21:52:06.864" v="1174" actId="164"/>
          <ac:picMkLst>
            <pc:docMk/>
            <pc:sldMk cId="3979589495" sldId="275"/>
            <ac:picMk id="19" creationId="{A05F5625-326F-1D60-04E3-EFE41C7F4930}"/>
          </ac:picMkLst>
        </pc:picChg>
        <pc:picChg chg="add mod">
          <ac:chgData name="Craig Zeki" userId="ddf914b2-3bf5-47a8-a109-1f2edc4083bf" providerId="ADAL" clId="{9724B735-5625-4196-8510-E97E2C1AC099}" dt="2023-06-07T21:52:03.090" v="1173" actId="164"/>
          <ac:picMkLst>
            <pc:docMk/>
            <pc:sldMk cId="3979589495" sldId="275"/>
            <ac:picMk id="20" creationId="{B7D4FAD5-5B22-1B9E-6D8A-CCD67D7FC07C}"/>
          </ac:picMkLst>
        </pc:picChg>
        <pc:picChg chg="add mod">
          <ac:chgData name="Craig Zeki" userId="ddf914b2-3bf5-47a8-a109-1f2edc4083bf" providerId="ADAL" clId="{9724B735-5625-4196-8510-E97E2C1AC099}" dt="2023-06-07T21:51:59.133" v="1172" actId="164"/>
          <ac:picMkLst>
            <pc:docMk/>
            <pc:sldMk cId="3979589495" sldId="275"/>
            <ac:picMk id="23" creationId="{997802A1-508D-3896-CB32-9575AA135A74}"/>
          </ac:picMkLst>
        </pc:picChg>
        <pc:picChg chg="add mod">
          <ac:chgData name="Craig Zeki" userId="ddf914b2-3bf5-47a8-a109-1f2edc4083bf" providerId="ADAL" clId="{9724B735-5625-4196-8510-E97E2C1AC099}" dt="2023-06-07T21:51:59.133" v="1172" actId="164"/>
          <ac:picMkLst>
            <pc:docMk/>
            <pc:sldMk cId="3979589495" sldId="275"/>
            <ac:picMk id="24" creationId="{148A8072-E818-0FD3-D953-69C0E39DD535}"/>
          </ac:picMkLst>
        </pc:picChg>
        <pc:picChg chg="add mod">
          <ac:chgData name="Craig Zeki" userId="ddf914b2-3bf5-47a8-a109-1f2edc4083bf" providerId="ADAL" clId="{9724B735-5625-4196-8510-E97E2C1AC099}" dt="2023-06-07T21:53:14.943" v="1209" actId="164"/>
          <ac:picMkLst>
            <pc:docMk/>
            <pc:sldMk cId="3979589495" sldId="275"/>
            <ac:picMk id="31" creationId="{10753544-35B9-1F76-9A8E-1AB9BF10BB12}"/>
          </ac:picMkLst>
        </pc:picChg>
        <pc:picChg chg="add mod">
          <ac:chgData name="Craig Zeki" userId="ddf914b2-3bf5-47a8-a109-1f2edc4083bf" providerId="ADAL" clId="{9724B735-5625-4196-8510-E97E2C1AC099}" dt="2023-06-07T21:53:14.943" v="1209" actId="164"/>
          <ac:picMkLst>
            <pc:docMk/>
            <pc:sldMk cId="3979589495" sldId="275"/>
            <ac:picMk id="32" creationId="{5EB17866-7ABF-159A-1662-85F3E8FEBCD5}"/>
          </ac:picMkLst>
        </pc:picChg>
      </pc:sldChg>
      <pc:sldChg chg="add del modAnim">
        <pc:chgData name="Craig Zeki" userId="ddf914b2-3bf5-47a8-a109-1f2edc4083bf" providerId="ADAL" clId="{9724B735-5625-4196-8510-E97E2C1AC099}" dt="2023-06-07T22:05:16.884" v="1234" actId="47"/>
        <pc:sldMkLst>
          <pc:docMk/>
          <pc:sldMk cId="68032429" sldId="276"/>
        </pc:sldMkLst>
      </pc:sldChg>
      <pc:sldChg chg="add del modAnim">
        <pc:chgData name="Craig Zeki" userId="ddf914b2-3bf5-47a8-a109-1f2edc4083bf" providerId="ADAL" clId="{9724B735-5625-4196-8510-E97E2C1AC099}" dt="2023-06-07T22:06:02.743" v="1239" actId="47"/>
        <pc:sldMkLst>
          <pc:docMk/>
          <pc:sldMk cId="4192038130" sldId="276"/>
        </pc:sldMkLst>
      </pc:sldChg>
      <pc:sldChg chg="addSp delSp modSp add mod modTransition modAnim">
        <pc:chgData name="Craig Zeki" userId="ddf914b2-3bf5-47a8-a109-1f2edc4083bf" providerId="ADAL" clId="{9724B735-5625-4196-8510-E97E2C1AC099}" dt="2023-06-08T20:22:17.921" v="2608" actId="20577"/>
        <pc:sldMkLst>
          <pc:docMk/>
          <pc:sldMk cId="4273494892" sldId="276"/>
        </pc:sldMkLst>
        <pc:spChg chg="add mod">
          <ac:chgData name="Craig Zeki" userId="ddf914b2-3bf5-47a8-a109-1f2edc4083bf" providerId="ADAL" clId="{9724B735-5625-4196-8510-E97E2C1AC099}" dt="2023-06-07T22:06:43.421" v="1274" actId="1076"/>
          <ac:spMkLst>
            <pc:docMk/>
            <pc:sldMk cId="4273494892" sldId="276"/>
            <ac:spMk id="2" creationId="{714BDAC4-2FA5-5132-7505-464462769B41}"/>
          </ac:spMkLst>
        </pc:spChg>
        <pc:spChg chg="add mod">
          <ac:chgData name="Craig Zeki" userId="ddf914b2-3bf5-47a8-a109-1f2edc4083bf" providerId="ADAL" clId="{9724B735-5625-4196-8510-E97E2C1AC099}" dt="2023-06-07T22:25:33.631" v="1652" actId="27636"/>
          <ac:spMkLst>
            <pc:docMk/>
            <pc:sldMk cId="4273494892" sldId="276"/>
            <ac:spMk id="3" creationId="{47BE5358-061E-8E62-7BD3-19E94A7C4534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6" creationId="{63CDC2C5-8C21-1127-25E7-2A4559479DEB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14" creationId="{47531ADD-4714-1FEA-F94F-B019ED383325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22" creationId="{F9A92BF8-C61C-8628-6910-6A10608FC83D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30" creationId="{250040B9-AD80-7A6F-1CA0-A7E24A5FD714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1" creationId="{DFA43FBC-7C20-104B-037A-0A2C34CA6DBE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2" creationId="{CBD295D7-812D-63B1-5B5C-4C32FD27FE83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3" creationId="{22791892-ABD9-BBB8-D49E-09883D2C9512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4" creationId="{1CE0973F-16DB-64A5-B2BB-8AFD32898515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5" creationId="{F37B4754-44F0-B898-19CB-321E742CDEA3}"/>
          </ac:spMkLst>
        </pc:spChg>
        <pc:spChg chg="add del mod">
          <ac:chgData name="Craig Zeki" userId="ddf914b2-3bf5-47a8-a109-1f2edc4083bf" providerId="ADAL" clId="{9724B735-5625-4196-8510-E97E2C1AC099}" dt="2023-06-07T22:31:42.187" v="1733" actId="478"/>
          <ac:spMkLst>
            <pc:docMk/>
            <pc:sldMk cId="4273494892" sldId="276"/>
            <ac:spMk id="49" creationId="{B67DA35D-44B6-202E-D765-37E689A75A7A}"/>
          </ac:spMkLst>
        </pc:spChg>
        <pc:spChg chg="add mod">
          <ac:chgData name="Craig Zeki" userId="ddf914b2-3bf5-47a8-a109-1f2edc4083bf" providerId="ADAL" clId="{9724B735-5625-4196-8510-E97E2C1AC099}" dt="2023-06-08T20:22:17.921" v="2608" actId="20577"/>
          <ac:spMkLst>
            <pc:docMk/>
            <pc:sldMk cId="4273494892" sldId="276"/>
            <ac:spMk id="51" creationId="{9A067E11-7E8F-FF0C-FEDB-CACCFC47964B}"/>
          </ac:spMkLst>
        </pc:spChg>
        <pc:spChg chg="add mod">
          <ac:chgData name="Craig Zeki" userId="ddf914b2-3bf5-47a8-a109-1f2edc4083bf" providerId="ADAL" clId="{9724B735-5625-4196-8510-E97E2C1AC099}" dt="2023-06-08T20:22:15.212" v="2606" actId="20577"/>
          <ac:spMkLst>
            <pc:docMk/>
            <pc:sldMk cId="4273494892" sldId="276"/>
            <ac:spMk id="52" creationId="{91457061-3DD2-100F-F94D-1DBFF1B158CE}"/>
          </ac:spMkLst>
        </pc:spChg>
        <pc:spChg chg="add del mod">
          <ac:chgData name="Craig Zeki" userId="ddf914b2-3bf5-47a8-a109-1f2edc4083bf" providerId="ADAL" clId="{9724B735-5625-4196-8510-E97E2C1AC099}" dt="2023-06-07T22:34:23.630" v="1772" actId="478"/>
          <ac:spMkLst>
            <pc:docMk/>
            <pc:sldMk cId="4273494892" sldId="276"/>
            <ac:spMk id="53" creationId="{8171F558-7954-D1A2-2FAD-F0D5A243A2D2}"/>
          </ac:spMkLst>
        </pc:spChg>
        <pc:spChg chg="add mod">
          <ac:chgData name="Craig Zeki" userId="ddf914b2-3bf5-47a8-a109-1f2edc4083bf" providerId="ADAL" clId="{9724B735-5625-4196-8510-E97E2C1AC099}" dt="2023-06-07T22:39:49.377" v="1819" actId="164"/>
          <ac:spMkLst>
            <pc:docMk/>
            <pc:sldMk cId="4273494892" sldId="276"/>
            <ac:spMk id="54" creationId="{5B95F02B-A8E5-725E-E26B-0E1A908B8498}"/>
          </ac:spMkLst>
        </pc:spChg>
        <pc:spChg chg="add mod">
          <ac:chgData name="Craig Zeki" userId="ddf914b2-3bf5-47a8-a109-1f2edc4083bf" providerId="ADAL" clId="{9724B735-5625-4196-8510-E97E2C1AC099}" dt="2023-06-07T22:39:49.377" v="1819" actId="164"/>
          <ac:spMkLst>
            <pc:docMk/>
            <pc:sldMk cId="4273494892" sldId="276"/>
            <ac:spMk id="55" creationId="{3BE525E2-E7A1-B034-F1FF-43F20CE96A15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6" creationId="{277AA2D6-3868-15BE-A47F-E43308BFB836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7" creationId="{92D3450C-516C-0D8F-BBD6-338637ED11C2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8" creationId="{E8FA51E0-1A92-A308-E801-576F13C3A10A}"/>
          </ac:spMkLst>
        </pc:s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6" creationId="{030295F5-C521-8BDB-748C-86CBB134CD06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7" creationId="{44D299AA-9D17-A6B5-0220-CF17A926C765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8" creationId="{E4500B27-DFF7-890A-00AE-BFB2810ACC68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9" creationId="{14E9562D-1894-51BC-3D82-96DBBB22C58F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34" creationId="{372713F3-2524-9367-0C2A-7AAA5A0D923F}"/>
          </ac:grpSpMkLst>
        </pc:grpChg>
        <pc:grpChg chg="add mod">
          <ac:chgData name="Craig Zeki" userId="ddf914b2-3bf5-47a8-a109-1f2edc4083bf" providerId="ADAL" clId="{9724B735-5625-4196-8510-E97E2C1AC099}" dt="2023-06-07T22:39:49.377" v="1819" actId="164"/>
          <ac:grpSpMkLst>
            <pc:docMk/>
            <pc:sldMk cId="4273494892" sldId="276"/>
            <ac:grpSpMk id="59" creationId="{C54A134A-AEC4-3838-376E-26C65883826C}"/>
          </ac:grpSpMkLst>
        </pc:grpChg>
        <pc:picChg chg="add del mod">
          <ac:chgData name="Craig Zeki" userId="ddf914b2-3bf5-47a8-a109-1f2edc4083bf" providerId="ADAL" clId="{9724B735-5625-4196-8510-E97E2C1AC099}" dt="2023-06-07T22:15:49.173" v="1317" actId="478"/>
          <ac:picMkLst>
            <pc:docMk/>
            <pc:sldMk cId="4273494892" sldId="276"/>
            <ac:picMk id="5" creationId="{423A22DF-1691-C167-6BF4-4AFB0ED12089}"/>
          </ac:picMkLst>
        </pc:picChg>
        <pc:picChg chg="add del mod">
          <ac:chgData name="Craig Zeki" userId="ddf914b2-3bf5-47a8-a109-1f2edc4083bf" providerId="ADAL" clId="{9724B735-5625-4196-8510-E97E2C1AC099}" dt="2023-06-07T22:24:33.527" v="1628" actId="478"/>
          <ac:picMkLst>
            <pc:docMk/>
            <pc:sldMk cId="4273494892" sldId="276"/>
            <ac:picMk id="12" creationId="{6E4E0A48-8BB0-1E4F-682F-46C0ED74E56B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5" creationId="{42AB77CD-A9FC-C2D0-84D7-7AC2EF0C5474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6" creationId="{ABB7842A-5CEA-3F8E-DA65-E73E2516CEDC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7" creationId="{DF030204-BB40-DC7E-BF8D-7FD490A15FA3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8" creationId="{A09CBE33-DFFE-8AA5-2D19-DFFCC335CA7A}"/>
          </ac:picMkLst>
        </pc:picChg>
        <pc:picChg chg="add mod">
          <ac:chgData name="Craig Zeki" userId="ddf914b2-3bf5-47a8-a109-1f2edc4083bf" providerId="ADAL" clId="{9724B735-5625-4196-8510-E97E2C1AC099}" dt="2023-06-07T22:24:37.330" v="1630" actId="571"/>
          <ac:picMkLst>
            <pc:docMk/>
            <pc:sldMk cId="4273494892" sldId="276"/>
            <ac:picMk id="39" creationId="{EB0CA010-AE0E-CE36-CE6A-0A5D7C558E13}"/>
          </ac:picMkLst>
        </pc:picChg>
        <pc:picChg chg="add mod">
          <ac:chgData name="Craig Zeki" userId="ddf914b2-3bf5-47a8-a109-1f2edc4083bf" providerId="ADAL" clId="{9724B735-5625-4196-8510-E97E2C1AC099}" dt="2023-06-07T22:24:37.330" v="1630" actId="571"/>
          <ac:picMkLst>
            <pc:docMk/>
            <pc:sldMk cId="4273494892" sldId="276"/>
            <ac:picMk id="40" creationId="{78D755B0-2816-4587-D308-21A442A4B923}"/>
          </ac:picMkLst>
        </pc:picChg>
        <pc:picChg chg="add del mod ord">
          <ac:chgData name="Craig Zeki" userId="ddf914b2-3bf5-47a8-a109-1f2edc4083bf" providerId="ADAL" clId="{9724B735-5625-4196-8510-E97E2C1AC099}" dt="2023-06-07T22:32:57.673" v="1739" actId="478"/>
          <ac:picMkLst>
            <pc:docMk/>
            <pc:sldMk cId="4273494892" sldId="276"/>
            <ac:picMk id="47" creationId="{26B9687D-C4FF-2D44-320B-41F8BE9C9D42}"/>
          </ac:picMkLst>
        </pc:picChg>
        <pc:picChg chg="add del mod">
          <ac:chgData name="Craig Zeki" userId="ddf914b2-3bf5-47a8-a109-1f2edc4083bf" providerId="ADAL" clId="{9724B735-5625-4196-8510-E97E2C1AC099}" dt="2023-06-07T22:32:57.673" v="1739" actId="478"/>
          <ac:picMkLst>
            <pc:docMk/>
            <pc:sldMk cId="4273494892" sldId="276"/>
            <ac:picMk id="48" creationId="{48A38F86-682B-E509-1288-EF48333C41A7}"/>
          </ac:picMkLst>
        </pc:picChg>
        <pc:picChg chg="add mod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50" creationId="{F271516E-ABC0-84D5-B6CD-F011375C1B7C}"/>
          </ac:picMkLst>
        </pc:picChg>
      </pc:sldChg>
      <pc:sldChg chg="addSp delSp modSp add del mod">
        <pc:chgData name="Craig Zeki" userId="ddf914b2-3bf5-47a8-a109-1f2edc4083bf" providerId="ADAL" clId="{9724B735-5625-4196-8510-E97E2C1AC099}" dt="2023-06-07T22:05:13.489" v="1233" actId="47"/>
        <pc:sldMkLst>
          <pc:docMk/>
          <pc:sldMk cId="2075845335" sldId="277"/>
        </pc:sldMkLst>
        <pc:spChg chg="add del mod">
          <ac:chgData name="Craig Zeki" userId="ddf914b2-3bf5-47a8-a109-1f2edc4083bf" providerId="ADAL" clId="{9724B735-5625-4196-8510-E97E2C1AC099}" dt="2023-06-07T22:03:10.129" v="1229" actId="478"/>
          <ac:spMkLst>
            <pc:docMk/>
            <pc:sldMk cId="2075845335" sldId="277"/>
            <ac:spMk id="2" creationId="{F8E76E76-0314-9E3D-4B89-0C33F326F082}"/>
          </ac:spMkLst>
        </pc:spChg>
      </pc:sldChg>
      <pc:sldChg chg="addSp delSp modSp add mod modTransition delAnim modAnim">
        <pc:chgData name="Craig Zeki" userId="ddf914b2-3bf5-47a8-a109-1f2edc4083bf" providerId="ADAL" clId="{9724B735-5625-4196-8510-E97E2C1AC099}" dt="2023-06-08T20:17:51.283" v="2582" actId="166"/>
        <pc:sldMkLst>
          <pc:docMk/>
          <pc:sldMk cId="3705996745" sldId="277"/>
        </pc:sldMkLst>
        <pc:spChg chg="mod">
          <ac:chgData name="Craig Zeki" userId="ddf914b2-3bf5-47a8-a109-1f2edc4083bf" providerId="ADAL" clId="{9724B735-5625-4196-8510-E97E2C1AC099}" dt="2023-06-07T22:51:58.406" v="1945" actId="1076"/>
          <ac:spMkLst>
            <pc:docMk/>
            <pc:sldMk cId="3705996745" sldId="277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2:44:04.939" v="1881" actId="20577"/>
          <ac:spMkLst>
            <pc:docMk/>
            <pc:sldMk cId="3705996745" sldId="277"/>
            <ac:spMk id="4" creationId="{CCA73530-04EE-D8A8-4744-EA6986AF991D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6" creationId="{0CFDDCDF-2450-42FC-8504-0B60E450ABA1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0" creationId="{FA5A6F60-0DC8-4180-AE12-A631645BFEDC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1" creationId="{DDE446E4-490C-4EAD-8D8B-6783392DFF3E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2" creationId="{201003E1-2328-403E-BFA1-435C7B948A26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3" creationId="{4CF36214-E198-491B-A204-7A95024E7FDF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4" creationId="{2D0563C7-C98E-4320-9396-F5EF8B2799FB}"/>
          </ac:spMkLst>
        </pc:spChg>
        <pc:spChg chg="add mod ord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16" creationId="{B78F7AEE-D2DC-6051-C812-7D3D504CC827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18" creationId="{0CFDDCDF-2450-42FC-8504-0B60E450ABA1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19" creationId="{FA5A6F60-0DC8-4180-AE12-A631645BFEDC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0" creationId="{DDE446E4-490C-4EAD-8D8B-6783392DFF3E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1" creationId="{201003E1-2328-403E-BFA1-435C7B948A26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2" creationId="{4CF36214-E198-491B-A204-7A95024E7FDF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3" creationId="{2D0563C7-C98E-4320-9396-F5EF8B2799FB}"/>
          </ac:spMkLst>
        </pc:spChg>
        <pc:spChg chg="add mod topLvl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28" creationId="{B2565187-B371-0A66-CC7A-C186FC261059}"/>
          </ac:spMkLst>
        </pc:spChg>
        <pc:spChg chg="add mod topLvl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30" creationId="{41A74574-79CB-035E-9699-B2FD59F93EB8}"/>
          </ac:spMkLst>
        </pc:spChg>
        <pc:grpChg chg="add mod topLvl">
          <ac:chgData name="Craig Zeki" userId="ddf914b2-3bf5-47a8-a109-1f2edc4083bf" providerId="ADAL" clId="{9724B735-5625-4196-8510-E97E2C1AC099}" dt="2023-06-08T20:16:40.768" v="2573" actId="165"/>
          <ac:grpSpMkLst>
            <pc:docMk/>
            <pc:sldMk cId="3705996745" sldId="277"/>
            <ac:grpSpMk id="25" creationId="{7472D44D-A236-E0BE-82D4-8DA70AB7FDDC}"/>
          </ac:grpSpMkLst>
        </pc:grpChg>
        <pc:grpChg chg="add del mod">
          <ac:chgData name="Craig Zeki" userId="ddf914b2-3bf5-47a8-a109-1f2edc4083bf" providerId="ADAL" clId="{9724B735-5625-4196-8510-E97E2C1AC099}" dt="2023-06-07T22:54:51.953" v="1970" actId="165"/>
          <ac:grpSpMkLst>
            <pc:docMk/>
            <pc:sldMk cId="3705996745" sldId="277"/>
            <ac:grpSpMk id="29" creationId="{ABF6099F-0718-8921-821E-6058DB6876FE}"/>
          </ac:grpSpMkLst>
        </pc:grpChg>
        <pc:grpChg chg="add del mod">
          <ac:chgData name="Craig Zeki" userId="ddf914b2-3bf5-47a8-a109-1f2edc4083bf" providerId="ADAL" clId="{9724B735-5625-4196-8510-E97E2C1AC099}" dt="2023-06-08T20:16:40.768" v="2573" actId="165"/>
          <ac:grpSpMkLst>
            <pc:docMk/>
            <pc:sldMk cId="3705996745" sldId="277"/>
            <ac:grpSpMk id="33" creationId="{039668FB-C427-EDB2-113C-F79C478F2B45}"/>
          </ac:grpSpMkLst>
        </pc:grpChg>
        <pc:grpChg chg="del">
          <ac:chgData name="Craig Zeki" userId="ddf914b2-3bf5-47a8-a109-1f2edc4083bf" providerId="ADAL" clId="{9724B735-5625-4196-8510-E97E2C1AC099}" dt="2023-06-07T22:42:10.139" v="1829" actId="478"/>
          <ac:grpSpMkLst>
            <pc:docMk/>
            <pc:sldMk cId="3705996745" sldId="277"/>
            <ac:grpSpMk id="59" creationId="{C54A134A-AEC4-3838-376E-26C65883826C}"/>
          </ac:grpSpMkLst>
        </pc:grpChg>
        <pc:graphicFrameChg chg="add del mod">
          <ac:chgData name="Craig Zeki" userId="ddf914b2-3bf5-47a8-a109-1f2edc4083bf" providerId="ADAL" clId="{9724B735-5625-4196-8510-E97E2C1AC099}" dt="2023-06-07T22:44:35.185" v="1883"/>
          <ac:graphicFrameMkLst>
            <pc:docMk/>
            <pc:sldMk cId="3705996745" sldId="277"/>
            <ac:graphicFrameMk id="5" creationId="{0636D22B-C3D1-48FA-C78A-BAE5B8B4E703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2:46:50.733" v="1896"/>
          <ac:graphicFrameMkLst>
            <pc:docMk/>
            <pc:sldMk cId="3705996745" sldId="277"/>
            <ac:graphicFrameMk id="17" creationId="{15CFBEDD-FF76-2C00-DD91-456A8DBE2B34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2:50:52.152" v="1936"/>
          <ac:graphicFrameMkLst>
            <pc:docMk/>
            <pc:sldMk cId="3705996745" sldId="277"/>
            <ac:graphicFrameMk id="26" creationId="{B840E0EC-76A6-E503-7099-5F7ADE968E99}"/>
          </ac:graphicFrameMkLst>
        </pc:graphicFrameChg>
        <pc:picChg chg="add del mod">
          <ac:chgData name="Craig Zeki" userId="ddf914b2-3bf5-47a8-a109-1f2edc4083bf" providerId="ADAL" clId="{9724B735-5625-4196-8510-E97E2C1AC099}" dt="2023-06-07T22:45:16.774" v="1894" actId="478"/>
          <ac:picMkLst>
            <pc:docMk/>
            <pc:sldMk cId="3705996745" sldId="277"/>
            <ac:picMk id="15" creationId="{4093515B-DD94-8911-1363-FCCCCF689B4C}"/>
          </ac:picMkLst>
        </pc:picChg>
        <pc:picChg chg="add mod">
          <ac:chgData name="Craig Zeki" userId="ddf914b2-3bf5-47a8-a109-1f2edc4083bf" providerId="ADAL" clId="{9724B735-5625-4196-8510-E97E2C1AC099}" dt="2023-06-08T20:16:40.768" v="2573" actId="165"/>
          <ac:picMkLst>
            <pc:docMk/>
            <pc:sldMk cId="3705996745" sldId="277"/>
            <ac:picMk id="24" creationId="{F012B34F-0325-8B23-7630-423AA1120412}"/>
          </ac:picMkLst>
        </pc:picChg>
        <pc:picChg chg="add mod ord topLvl">
          <ac:chgData name="Craig Zeki" userId="ddf914b2-3bf5-47a8-a109-1f2edc4083bf" providerId="ADAL" clId="{9724B735-5625-4196-8510-E97E2C1AC099}" dt="2023-06-08T20:17:51.283" v="2582" actId="166"/>
          <ac:picMkLst>
            <pc:docMk/>
            <pc:sldMk cId="3705996745" sldId="277"/>
            <ac:picMk id="27" creationId="{10A3E671-1624-C0C9-F206-312A81AD88CF}"/>
          </ac:picMkLst>
        </pc:picChg>
        <pc:picChg chg="add mod topLvl">
          <ac:chgData name="Craig Zeki" userId="ddf914b2-3bf5-47a8-a109-1f2edc4083bf" providerId="ADAL" clId="{9724B735-5625-4196-8510-E97E2C1AC099}" dt="2023-06-08T20:16:40.768" v="2573" actId="165"/>
          <ac:picMkLst>
            <pc:docMk/>
            <pc:sldMk cId="3705996745" sldId="277"/>
            <ac:picMk id="32" creationId="{E96118A9-8B03-FEB0-E312-37CD6ED75E8A}"/>
          </ac:picMkLst>
        </pc:picChg>
      </pc:sldChg>
      <pc:sldChg chg="addSp delSp modSp add mod delAnim modAnim">
        <pc:chgData name="Craig Zeki" userId="ddf914b2-3bf5-47a8-a109-1f2edc4083bf" providerId="ADAL" clId="{9724B735-5625-4196-8510-E97E2C1AC099}" dt="2023-06-07T23:04:48.836" v="2131"/>
        <pc:sldMkLst>
          <pc:docMk/>
          <pc:sldMk cId="681457647" sldId="278"/>
        </pc:sldMkLst>
        <pc:spChg chg="mod">
          <ac:chgData name="Craig Zeki" userId="ddf914b2-3bf5-47a8-a109-1f2edc4083bf" providerId="ADAL" clId="{9724B735-5625-4196-8510-E97E2C1AC099}" dt="2023-06-07T22:59:55.211" v="2062" actId="20577"/>
          <ac:spMkLst>
            <pc:docMk/>
            <pc:sldMk cId="681457647" sldId="278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3:00:28.182" v="2064" actId="1076"/>
          <ac:spMkLst>
            <pc:docMk/>
            <pc:sldMk cId="681457647" sldId="278"/>
            <ac:spMk id="5" creationId="{AAF885EB-4C0C-6114-007D-83AD195BBA67}"/>
          </ac:spMkLst>
        </pc:spChg>
        <pc:spChg chg="add mod">
          <ac:chgData name="Craig Zeki" userId="ddf914b2-3bf5-47a8-a109-1f2edc4083bf" providerId="ADAL" clId="{9724B735-5625-4196-8510-E97E2C1AC099}" dt="2023-06-07T23:04:19.593" v="2124" actId="164"/>
          <ac:spMkLst>
            <pc:docMk/>
            <pc:sldMk cId="681457647" sldId="278"/>
            <ac:spMk id="11" creationId="{FF6260CA-F3DC-7F1E-45D7-153158FAABD5}"/>
          </ac:spMkLst>
        </pc:spChg>
        <pc:grpChg chg="add mod">
          <ac:chgData name="Craig Zeki" userId="ddf914b2-3bf5-47a8-a109-1f2edc4083bf" providerId="ADAL" clId="{9724B735-5625-4196-8510-E97E2C1AC099}" dt="2023-06-07T23:04:19.593" v="2124" actId="164"/>
          <ac:grpSpMkLst>
            <pc:docMk/>
            <pc:sldMk cId="681457647" sldId="278"/>
            <ac:grpSpMk id="14" creationId="{A17FD070-8102-4466-147C-1A93C16AEAA3}"/>
          </ac:grpSpMkLst>
        </pc:grpChg>
        <pc:grpChg chg="del">
          <ac:chgData name="Craig Zeki" userId="ddf914b2-3bf5-47a8-a109-1f2edc4083bf" providerId="ADAL" clId="{9724B735-5625-4196-8510-E97E2C1AC099}" dt="2023-06-07T23:00:22.084" v="2063" actId="478"/>
          <ac:grpSpMkLst>
            <pc:docMk/>
            <pc:sldMk cId="681457647" sldId="278"/>
            <ac:grpSpMk id="33" creationId="{039668FB-C427-EDB2-113C-F79C478F2B45}"/>
          </ac:grpSpMkLst>
        </pc:grpChg>
        <pc:graphicFrameChg chg="add del mod">
          <ac:chgData name="Craig Zeki" userId="ddf914b2-3bf5-47a8-a109-1f2edc4083bf" providerId="ADAL" clId="{9724B735-5625-4196-8510-E97E2C1AC099}" dt="2023-06-07T23:00:55.823" v="2066"/>
          <ac:graphicFrameMkLst>
            <pc:docMk/>
            <pc:sldMk cId="681457647" sldId="278"/>
            <ac:graphicFrameMk id="6" creationId="{6D7EAF1B-CEFF-558B-4428-09AC32538392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3:03:04.037" v="2112"/>
          <ac:graphicFrameMkLst>
            <pc:docMk/>
            <pc:sldMk cId="681457647" sldId="278"/>
            <ac:graphicFrameMk id="12" creationId="{C46F63DD-1FF2-8229-167C-DECB14EB598E}"/>
          </ac:graphicFrameMkLst>
        </pc:graphicFrameChg>
        <pc:picChg chg="add del mod modCrop">
          <ac:chgData name="Craig Zeki" userId="ddf914b2-3bf5-47a8-a109-1f2edc4083bf" providerId="ADAL" clId="{9724B735-5625-4196-8510-E97E2C1AC099}" dt="2023-06-07T23:02:49.588" v="2110" actId="478"/>
          <ac:picMkLst>
            <pc:docMk/>
            <pc:sldMk cId="681457647" sldId="278"/>
            <ac:picMk id="10" creationId="{6F43160B-D1F1-78F8-3B0F-8AFBA33EE933}"/>
          </ac:picMkLst>
        </pc:picChg>
        <pc:picChg chg="add mod modCrop">
          <ac:chgData name="Craig Zeki" userId="ddf914b2-3bf5-47a8-a109-1f2edc4083bf" providerId="ADAL" clId="{9724B735-5625-4196-8510-E97E2C1AC099}" dt="2023-06-07T23:04:19.593" v="2124" actId="164"/>
          <ac:picMkLst>
            <pc:docMk/>
            <pc:sldMk cId="681457647" sldId="278"/>
            <ac:picMk id="13" creationId="{941A0535-7F12-29BB-76E0-EBDC309C46D0}"/>
          </ac:picMkLst>
        </pc:picChg>
      </pc:sldChg>
      <pc:sldChg chg="add del">
        <pc:chgData name="Craig Zeki" userId="ddf914b2-3bf5-47a8-a109-1f2edc4083bf" providerId="ADAL" clId="{9724B735-5625-4196-8510-E97E2C1AC099}" dt="2023-06-07T22:59:08.036" v="2009" actId="47"/>
        <pc:sldMkLst>
          <pc:docMk/>
          <pc:sldMk cId="4009467913" sldId="278"/>
        </pc:sldMkLst>
      </pc:sldChg>
      <pc:sldChg chg="addSp delSp modSp new mod modClrScheme delAnim modAnim chgLayout">
        <pc:chgData name="Craig Zeki" userId="ddf914b2-3bf5-47a8-a109-1f2edc4083bf" providerId="ADAL" clId="{9724B735-5625-4196-8510-E97E2C1AC099}" dt="2023-06-07T23:12:43.959" v="2266" actId="207"/>
        <pc:sldMkLst>
          <pc:docMk/>
          <pc:sldMk cId="1283009772" sldId="279"/>
        </pc:sldMkLst>
        <pc:spChg chg="del mod ord">
          <ac:chgData name="Craig Zeki" userId="ddf914b2-3bf5-47a8-a109-1f2edc4083bf" providerId="ADAL" clId="{9724B735-5625-4196-8510-E97E2C1AC099}" dt="2023-06-07T23:05:48.020" v="2133" actId="700"/>
          <ac:spMkLst>
            <pc:docMk/>
            <pc:sldMk cId="1283009772" sldId="279"/>
            <ac:spMk id="2" creationId="{1A6AC137-FBDE-3A67-7FCE-89B9EEABFD23}"/>
          </ac:spMkLst>
        </pc:spChg>
        <pc:spChg chg="add mod ord">
          <ac:chgData name="Craig Zeki" userId="ddf914b2-3bf5-47a8-a109-1f2edc4083bf" providerId="ADAL" clId="{9724B735-5625-4196-8510-E97E2C1AC099}" dt="2023-06-07T23:06:19.427" v="2205" actId="403"/>
          <ac:spMkLst>
            <pc:docMk/>
            <pc:sldMk cId="1283009772" sldId="279"/>
            <ac:spMk id="3" creationId="{9EF3C57E-EBDC-092A-8ED3-BDE445CC8CB6}"/>
          </ac:spMkLst>
        </pc:spChg>
        <pc:spChg chg="add mod ord">
          <ac:chgData name="Craig Zeki" userId="ddf914b2-3bf5-47a8-a109-1f2edc4083bf" providerId="ADAL" clId="{9724B735-5625-4196-8510-E97E2C1AC099}" dt="2023-06-07T23:06:23.906" v="2209" actId="403"/>
          <ac:spMkLst>
            <pc:docMk/>
            <pc:sldMk cId="1283009772" sldId="279"/>
            <ac:spMk id="4" creationId="{B36FB25F-2CC5-309F-9611-5ECF637F2F49}"/>
          </ac:spMkLst>
        </pc:spChg>
        <pc:spChg chg="add del mod">
          <ac:chgData name="Craig Zeki" userId="ddf914b2-3bf5-47a8-a109-1f2edc4083bf" providerId="ADAL" clId="{9724B735-5625-4196-8510-E97E2C1AC099}" dt="2023-06-07T23:09:55.307" v="2253" actId="21"/>
          <ac:spMkLst>
            <pc:docMk/>
            <pc:sldMk cId="1283009772" sldId="279"/>
            <ac:spMk id="5" creationId="{88F84D6B-2939-CA02-3850-8F499A4EFD13}"/>
          </ac:spMkLst>
        </pc:spChg>
        <pc:spChg chg="add mod">
          <ac:chgData name="Craig Zeki" userId="ddf914b2-3bf5-47a8-a109-1f2edc4083bf" providerId="ADAL" clId="{9724B735-5625-4196-8510-E97E2C1AC099}" dt="2023-06-07T23:12:43.959" v="2266" actId="207"/>
          <ac:spMkLst>
            <pc:docMk/>
            <pc:sldMk cId="1283009772" sldId="279"/>
            <ac:spMk id="6" creationId="{615AC0D5-4C65-D7CC-590F-1D7864E36931}"/>
          </ac:spMkLst>
        </pc:spChg>
      </pc:sldChg>
      <pc:sldChg chg="addSp delSp modSp add mod modTransition delAnim modAnim">
        <pc:chgData name="Craig Zeki" userId="ddf914b2-3bf5-47a8-a109-1f2edc4083bf" providerId="ADAL" clId="{9724B735-5625-4196-8510-E97E2C1AC099}" dt="2023-06-07T23:12:20.099" v="2262"/>
        <pc:sldMkLst>
          <pc:docMk/>
          <pc:sldMk cId="3379289753" sldId="280"/>
        </pc:sldMkLst>
        <pc:spChg chg="del">
          <ac:chgData name="Craig Zeki" userId="ddf914b2-3bf5-47a8-a109-1f2edc4083bf" providerId="ADAL" clId="{9724B735-5625-4196-8510-E97E2C1AC099}" dt="2023-06-07T23:12:17.565" v="2261" actId="478"/>
          <ac:spMkLst>
            <pc:docMk/>
            <pc:sldMk cId="3379289753" sldId="280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3:09:57.183" v="2254"/>
          <ac:spMkLst>
            <pc:docMk/>
            <pc:sldMk cId="3379289753" sldId="280"/>
            <ac:spMk id="6" creationId="{E37C64FA-7445-5BBC-0918-1BBAE01A03CA}"/>
          </ac:spMkLst>
        </pc:spChg>
        <pc:grpChg chg="del">
          <ac:chgData name="Craig Zeki" userId="ddf914b2-3bf5-47a8-a109-1f2edc4083bf" providerId="ADAL" clId="{9724B735-5625-4196-8510-E97E2C1AC099}" dt="2023-06-07T23:12:15.550" v="2260" actId="478"/>
          <ac:grpSpMkLst>
            <pc:docMk/>
            <pc:sldMk cId="3379289753" sldId="280"/>
            <ac:grpSpMk id="14" creationId="{A17FD070-8102-4466-147C-1A93C16AEAA3}"/>
          </ac:grpSpMkLst>
        </pc:grpChg>
      </pc:sldChg>
      <pc:sldChg chg="addSp delSp modSp mod modClrScheme modAnim chgLayout">
        <pc:chgData name="Craig Zeki" userId="ddf914b2-3bf5-47a8-a109-1f2edc4083bf" providerId="ADAL" clId="{9724B735-5625-4196-8510-E97E2C1AC099}" dt="2023-06-07T23:53:56.889" v="2454" actId="1036"/>
        <pc:sldMkLst>
          <pc:docMk/>
          <pc:sldMk cId="1781008865" sldId="281"/>
        </pc:sldMkLst>
        <pc:spChg chg="add del mod ord">
          <ac:chgData name="Craig Zeki" userId="ddf914b2-3bf5-47a8-a109-1f2edc4083bf" providerId="ADAL" clId="{9724B735-5625-4196-8510-E97E2C1AC099}" dt="2023-06-07T23:50:15.764" v="2303" actId="700"/>
          <ac:spMkLst>
            <pc:docMk/>
            <pc:sldMk cId="1781008865" sldId="281"/>
            <ac:spMk id="2" creationId="{6D752E41-D235-5C0A-E144-5C6744A43066}"/>
          </ac:spMkLst>
        </pc:spChg>
        <pc:spChg chg="mod ord">
          <ac:chgData name="Craig Zeki" userId="ddf914b2-3bf5-47a8-a109-1f2edc4083bf" providerId="ADAL" clId="{9724B735-5625-4196-8510-E97E2C1AC099}" dt="2023-06-07T23:53:27.192" v="2395" actId="1038"/>
          <ac:spMkLst>
            <pc:docMk/>
            <pc:sldMk cId="1781008865" sldId="281"/>
            <ac:spMk id="4" creationId="{DEED18BC-AFEA-59FE-4C01-74DD82073F67}"/>
          </ac:spMkLst>
        </pc:spChg>
        <pc:spChg chg="add del">
          <ac:chgData name="Craig Zeki" userId="ddf914b2-3bf5-47a8-a109-1f2edc4083bf" providerId="ADAL" clId="{9724B735-5625-4196-8510-E97E2C1AC099}" dt="2023-06-07T23:50:27.907" v="2312" actId="478"/>
          <ac:spMkLst>
            <pc:docMk/>
            <pc:sldMk cId="1781008865" sldId="281"/>
            <ac:spMk id="6" creationId="{69543B3B-68CE-EF79-E6B3-67B1DD5A3C15}"/>
          </ac:spMkLst>
        </pc:spChg>
        <pc:spChg chg="add del">
          <ac:chgData name="Craig Zeki" userId="ddf914b2-3bf5-47a8-a109-1f2edc4083bf" providerId="ADAL" clId="{9724B735-5625-4196-8510-E97E2C1AC099}" dt="2023-06-07T23:50:27.907" v="2312" actId="478"/>
          <ac:spMkLst>
            <pc:docMk/>
            <pc:sldMk cId="1781008865" sldId="281"/>
            <ac:spMk id="7" creationId="{9A1E9F56-E211-61E5-507E-6AEA668312BB}"/>
          </ac:spMkLst>
        </pc:spChg>
        <pc:spChg chg="add del mod">
          <ac:chgData name="Craig Zeki" userId="ddf914b2-3bf5-47a8-a109-1f2edc4083bf" providerId="ADAL" clId="{9724B735-5625-4196-8510-E97E2C1AC099}" dt="2023-06-07T23:52:53.153" v="2355" actId="1076"/>
          <ac:spMkLst>
            <pc:docMk/>
            <pc:sldMk cId="1781008865" sldId="281"/>
            <ac:spMk id="8" creationId="{D329AC28-9E55-A5E8-5D6B-1F42AF0B8B42}"/>
          </ac:spMkLst>
        </pc:spChg>
        <pc:spChg chg="add del mod">
          <ac:chgData name="Craig Zeki" userId="ddf914b2-3bf5-47a8-a109-1f2edc4083bf" providerId="ADAL" clId="{9724B735-5625-4196-8510-E97E2C1AC099}" dt="2023-06-07T23:50:15.555" v="2302" actId="478"/>
          <ac:spMkLst>
            <pc:docMk/>
            <pc:sldMk cId="1781008865" sldId="281"/>
            <ac:spMk id="34" creationId="{F432FFBC-DEE6-AE20-5BA4-B9C4D6D20FDA}"/>
          </ac:spMkLst>
        </pc:spChg>
        <pc:spChg chg="mod">
          <ac:chgData name="Craig Zeki" userId="ddf914b2-3bf5-47a8-a109-1f2edc4083bf" providerId="ADAL" clId="{9724B735-5625-4196-8510-E97E2C1AC099}" dt="2023-06-07T23:53:56.889" v="2454" actId="1036"/>
          <ac:spMkLst>
            <pc:docMk/>
            <pc:sldMk cId="1781008865" sldId="281"/>
            <ac:spMk id="56" creationId="{ED02532B-D23C-EADE-B852-358E529A753D}"/>
          </ac:spMkLst>
        </pc:spChg>
        <pc:spChg chg="mod">
          <ac:chgData name="Craig Zeki" userId="ddf914b2-3bf5-47a8-a109-1f2edc4083bf" providerId="ADAL" clId="{9724B735-5625-4196-8510-E97E2C1AC099}" dt="2023-06-07T23:53:37.507" v="2419" actId="1037"/>
          <ac:spMkLst>
            <pc:docMk/>
            <pc:sldMk cId="1781008865" sldId="281"/>
            <ac:spMk id="57" creationId="{6326B182-6606-E93F-B09A-1AA0FBE71841}"/>
          </ac:spMkLst>
        </pc:spChg>
        <pc:spChg chg="mod ord">
          <ac:chgData name="Craig Zeki" userId="ddf914b2-3bf5-47a8-a109-1f2edc4083bf" providerId="ADAL" clId="{9724B735-5625-4196-8510-E97E2C1AC099}" dt="2023-06-07T23:53:47.921" v="2430" actId="1038"/>
          <ac:spMkLst>
            <pc:docMk/>
            <pc:sldMk cId="1781008865" sldId="281"/>
            <ac:spMk id="58" creationId="{521FF20B-EB9E-EDD5-C7F3-948DC5F8C0C4}"/>
          </ac:spMkLst>
        </pc:spChg>
        <pc:grpChg chg="add del mod">
          <ac:chgData name="Craig Zeki" userId="ddf914b2-3bf5-47a8-a109-1f2edc4083bf" providerId="ADAL" clId="{9724B735-5625-4196-8510-E97E2C1AC099}" dt="2023-06-07T23:50:43.457" v="2316" actId="478"/>
          <ac:grpSpMkLst>
            <pc:docMk/>
            <pc:sldMk cId="1781008865" sldId="281"/>
            <ac:grpSpMk id="9" creationId="{4CD38B39-6541-BFFB-0905-8F28667CF9A4}"/>
          </ac:grpSpMkLst>
        </pc:grpChg>
        <pc:grpChg chg="add del">
          <ac:chgData name="Craig Zeki" userId="ddf914b2-3bf5-47a8-a109-1f2edc4083bf" providerId="ADAL" clId="{9724B735-5625-4196-8510-E97E2C1AC099}" dt="2023-06-07T23:50:27.907" v="2312" actId="478"/>
          <ac:grpSpMkLst>
            <pc:docMk/>
            <pc:sldMk cId="1781008865" sldId="281"/>
            <ac:grpSpMk id="25" creationId="{92778DA1-8E21-3A25-57B7-B776476A50AA}"/>
          </ac:grpSpMkLst>
        </pc:grpChg>
        <pc:grpChg chg="mod">
          <ac:chgData name="Craig Zeki" userId="ddf914b2-3bf5-47a8-a109-1f2edc4083bf" providerId="ADAL" clId="{9724B735-5625-4196-8510-E97E2C1AC099}" dt="2023-06-07T23:53:37.507" v="2419" actId="1037"/>
          <ac:grpSpMkLst>
            <pc:docMk/>
            <pc:sldMk cId="1781008865" sldId="281"/>
            <ac:grpSpMk id="46" creationId="{4BEB8D2B-0320-F684-8748-D2C2B5555DFD}"/>
          </ac:grpSpMkLst>
        </pc:grpChg>
        <pc:grpChg chg="mod">
          <ac:chgData name="Craig Zeki" userId="ddf914b2-3bf5-47a8-a109-1f2edc4083bf" providerId="ADAL" clId="{9724B735-5625-4196-8510-E97E2C1AC099}" dt="2023-06-07T23:53:47.921" v="2430" actId="1038"/>
          <ac:grpSpMkLst>
            <pc:docMk/>
            <pc:sldMk cId="1781008865" sldId="281"/>
            <ac:grpSpMk id="49" creationId="{51C3F020-C304-D872-A8A0-F3690A846D9D}"/>
          </ac:grpSpMkLst>
        </pc:grpChg>
        <pc:grpChg chg="mod">
          <ac:chgData name="Craig Zeki" userId="ddf914b2-3bf5-47a8-a109-1f2edc4083bf" providerId="ADAL" clId="{9724B735-5625-4196-8510-E97E2C1AC099}" dt="2023-06-07T23:53:56.889" v="2454" actId="1036"/>
          <ac:grpSpMkLst>
            <pc:docMk/>
            <pc:sldMk cId="1781008865" sldId="281"/>
            <ac:grpSpMk id="52" creationId="{87BC4176-8542-F805-2210-EF5475BEC28F}"/>
          </ac:grpSpMkLst>
        </pc:grpChg>
        <pc:grpChg chg="mod">
          <ac:chgData name="Craig Zeki" userId="ddf914b2-3bf5-47a8-a109-1f2edc4083bf" providerId="ADAL" clId="{9724B735-5625-4196-8510-E97E2C1AC099}" dt="2023-06-07T23:53:27.192" v="2395" actId="1038"/>
          <ac:grpSpMkLst>
            <pc:docMk/>
            <pc:sldMk cId="1781008865" sldId="281"/>
            <ac:grpSpMk id="55" creationId="{4D437E6D-F0B7-E12E-0A8E-963BA5583B96}"/>
          </ac:grpSpMkLst>
        </pc:grpChg>
        <pc:picChg chg="add del mod">
          <ac:chgData name="Craig Zeki" userId="ddf914b2-3bf5-47a8-a109-1f2edc4083bf" providerId="ADAL" clId="{9724B735-5625-4196-8510-E97E2C1AC099}" dt="2023-06-07T23:53:15.811" v="2371" actId="1076"/>
          <ac:picMkLst>
            <pc:docMk/>
            <pc:sldMk cId="1781008865" sldId="281"/>
            <ac:picMk id="5" creationId="{9C8FC224-5FD7-D88B-4405-BB318A00545D}"/>
          </ac:picMkLst>
        </pc:picChg>
        <pc:picChg chg="del mod">
          <ac:chgData name="Craig Zeki" userId="ddf914b2-3bf5-47a8-a109-1f2edc4083bf" providerId="ADAL" clId="{9724B735-5625-4196-8510-E97E2C1AC099}" dt="2023-06-07T23:50:32.855" v="2314" actId="478"/>
          <ac:picMkLst>
            <pc:docMk/>
            <pc:sldMk cId="1781008865" sldId="281"/>
            <ac:picMk id="29" creationId="{4C61449F-16B8-5917-09B3-D982E95CA4A8}"/>
          </ac:picMkLst>
        </pc:picChg>
        <pc:picChg chg="mod">
          <ac:chgData name="Craig Zeki" userId="ddf914b2-3bf5-47a8-a109-1f2edc4083bf" providerId="ADAL" clId="{9724B735-5625-4196-8510-E97E2C1AC099}" dt="2023-06-07T23:53:37.507" v="2419" actId="1037"/>
          <ac:picMkLst>
            <pc:docMk/>
            <pc:sldMk cId="1781008865" sldId="281"/>
            <ac:picMk id="30" creationId="{B59E812D-1370-4986-8964-350C7F1AC3E3}"/>
          </ac:picMkLst>
        </pc:picChg>
        <pc:picChg chg="mod">
          <ac:chgData name="Craig Zeki" userId="ddf914b2-3bf5-47a8-a109-1f2edc4083bf" providerId="ADAL" clId="{9724B735-5625-4196-8510-E97E2C1AC099}" dt="2023-06-07T23:53:47.921" v="2430" actId="1038"/>
          <ac:picMkLst>
            <pc:docMk/>
            <pc:sldMk cId="1781008865" sldId="281"/>
            <ac:picMk id="31" creationId="{04670560-EB7B-D7F7-AE1C-117FEEA62B2E}"/>
          </ac:picMkLst>
        </pc:picChg>
        <pc:picChg chg="mod">
          <ac:chgData name="Craig Zeki" userId="ddf914b2-3bf5-47a8-a109-1f2edc4083bf" providerId="ADAL" clId="{9724B735-5625-4196-8510-E97E2C1AC099}" dt="2023-06-07T23:53:56.889" v="2454" actId="1036"/>
          <ac:picMkLst>
            <pc:docMk/>
            <pc:sldMk cId="1781008865" sldId="281"/>
            <ac:picMk id="32" creationId="{0CF6B1E8-F52B-58B6-9981-217216F6BEF2}"/>
          </ac:picMkLst>
        </pc:picChg>
        <pc:picChg chg="mod">
          <ac:chgData name="Craig Zeki" userId="ddf914b2-3bf5-47a8-a109-1f2edc4083bf" providerId="ADAL" clId="{9724B735-5625-4196-8510-E97E2C1AC099}" dt="2023-06-07T23:53:27.192" v="2395" actId="1038"/>
          <ac:picMkLst>
            <pc:docMk/>
            <pc:sldMk cId="1781008865" sldId="281"/>
            <ac:picMk id="33" creationId="{48B35970-91D0-BA82-A453-FB9C070BCF5F}"/>
          </ac:picMkLst>
        </pc:picChg>
      </pc:sldChg>
      <pc:sldChg chg="addSp delSp modSp add mod modTransition delAnim modAnim">
        <pc:chgData name="Craig Zeki" userId="ddf914b2-3bf5-47a8-a109-1f2edc4083bf" providerId="ADAL" clId="{9724B735-5625-4196-8510-E97E2C1AC099}" dt="2023-06-07T23:57:11.436" v="2471"/>
        <pc:sldMkLst>
          <pc:docMk/>
          <pc:sldMk cId="1857957802" sldId="282"/>
        </pc:sldMkLst>
        <pc:spChg chg="add mod">
          <ac:chgData name="Craig Zeki" userId="ddf914b2-3bf5-47a8-a109-1f2edc4083bf" providerId="ADAL" clId="{9724B735-5625-4196-8510-E97E2C1AC099}" dt="2023-06-07T23:56:58.971" v="2468" actId="207"/>
          <ac:spMkLst>
            <pc:docMk/>
            <pc:sldMk cId="1857957802" sldId="282"/>
            <ac:spMk id="3" creationId="{C6E9DEEF-5AB2-C5F2-5883-F2319C6D9AA1}"/>
          </ac:spMkLst>
        </pc:spChg>
        <pc:picChg chg="del mod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0" creationId="{B59E812D-1370-4986-8964-350C7F1AC3E3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1" creationId="{04670560-EB7B-D7F7-AE1C-117FEEA62B2E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2" creationId="{0CF6B1E8-F52B-58B6-9981-217216F6BEF2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3" creationId="{48B35970-91D0-BA82-A453-FB9C070BCF5F}"/>
          </ac:picMkLst>
        </pc:picChg>
      </pc:sldChg>
      <pc:sldChg chg="modSp add del mod modTransition modAnim">
        <pc:chgData name="Craig Zeki" userId="ddf914b2-3bf5-47a8-a109-1f2edc4083bf" providerId="ADAL" clId="{9724B735-5625-4196-8510-E97E2C1AC099}" dt="2023-06-08T20:16:29.356" v="2572" actId="47"/>
        <pc:sldMkLst>
          <pc:docMk/>
          <pc:sldMk cId="880900496" sldId="283"/>
        </pc:sldMkLst>
        <pc:picChg chg="mod ord">
          <ac:chgData name="Craig Zeki" userId="ddf914b2-3bf5-47a8-a109-1f2edc4083bf" providerId="ADAL" clId="{9724B735-5625-4196-8510-E97E2C1AC099}" dt="2023-06-08T20:16:02.195" v="2570" actId="14100"/>
          <ac:picMkLst>
            <pc:docMk/>
            <pc:sldMk cId="880900496" sldId="283"/>
            <ac:picMk id="27" creationId="{10A3E671-1624-C0C9-F206-312A81AD88CF}"/>
          </ac:picMkLst>
        </pc:picChg>
      </pc:sldChg>
      <pc:sldChg chg="add del">
        <pc:chgData name="Craig Zeki" userId="ddf914b2-3bf5-47a8-a109-1f2edc4083bf" providerId="ADAL" clId="{9724B735-5625-4196-8510-E97E2C1AC099}" dt="2023-06-08T00:31:07.258" v="2519" actId="47"/>
        <pc:sldMkLst>
          <pc:docMk/>
          <pc:sldMk cId="948337284" sldId="283"/>
        </pc:sldMkLst>
      </pc:sldChg>
      <pc:sldChg chg="add del">
        <pc:chgData name="Craig Zeki" userId="ddf914b2-3bf5-47a8-a109-1f2edc4083bf" providerId="ADAL" clId="{9724B735-5625-4196-8510-E97E2C1AC099}" dt="2023-06-08T20:13:59.077" v="2558" actId="47"/>
        <pc:sldMkLst>
          <pc:docMk/>
          <pc:sldMk cId="1383265008" sldId="283"/>
        </pc:sldMkLst>
      </pc:sldChg>
      <pc:sldChg chg="modSp add mod modTransition modAnim">
        <pc:chgData name="Craig Zeki" userId="ddf914b2-3bf5-47a8-a109-1f2edc4083bf" providerId="ADAL" clId="{9724B735-5625-4196-8510-E97E2C1AC099}" dt="2023-06-08T20:17:34.284" v="2581"/>
        <pc:sldMkLst>
          <pc:docMk/>
          <pc:sldMk cId="3568070832" sldId="283"/>
        </pc:sldMkLst>
        <pc:picChg chg="mod ord">
          <ac:chgData name="Craig Zeki" userId="ddf914b2-3bf5-47a8-a109-1f2edc4083bf" providerId="ADAL" clId="{9724B735-5625-4196-8510-E97E2C1AC099}" dt="2023-06-08T20:17:26.245" v="2580" actId="166"/>
          <ac:picMkLst>
            <pc:docMk/>
            <pc:sldMk cId="3568070832" sldId="283"/>
            <ac:picMk id="27" creationId="{10A3E671-1624-C0C9-F206-312A81AD88CF}"/>
          </ac:picMkLst>
        </pc:picChg>
      </pc:sldChg>
      <pc:sldChg chg="modSp add mod">
        <pc:chgData name="Craig Zeki" userId="ddf914b2-3bf5-47a8-a109-1f2edc4083bf" providerId="ADAL" clId="{9724B735-5625-4196-8510-E97E2C1AC099}" dt="2023-06-08T20:20:53.055" v="2602" actId="166"/>
        <pc:sldMkLst>
          <pc:docMk/>
          <pc:sldMk cId="945901944" sldId="284"/>
        </pc:sldMkLst>
        <pc:picChg chg="mod">
          <ac:chgData name="Craig Zeki" userId="ddf914b2-3bf5-47a8-a109-1f2edc4083bf" providerId="ADAL" clId="{9724B735-5625-4196-8510-E97E2C1AC099}" dt="2023-06-08T20:18:22.571" v="2588" actId="14100"/>
          <ac:picMkLst>
            <pc:docMk/>
            <pc:sldMk cId="945901944" sldId="284"/>
            <ac:picMk id="27" creationId="{10A3E671-1624-C0C9-F206-312A81AD88CF}"/>
          </ac:picMkLst>
        </pc:picChg>
        <pc:picChg chg="ord">
          <ac:chgData name="Craig Zeki" userId="ddf914b2-3bf5-47a8-a109-1f2edc4083bf" providerId="ADAL" clId="{9724B735-5625-4196-8510-E97E2C1AC099}" dt="2023-06-08T20:20:53.055" v="2602" actId="166"/>
          <ac:picMkLst>
            <pc:docMk/>
            <pc:sldMk cId="945901944" sldId="284"/>
            <ac:picMk id="32" creationId="{E96118A9-8B03-FEB0-E312-37CD6ED75E8A}"/>
          </ac:picMkLst>
        </pc:picChg>
      </pc:sldChg>
      <pc:sldChg chg="modSp add mod">
        <pc:chgData name="Craig Zeki" userId="ddf914b2-3bf5-47a8-a109-1f2edc4083bf" providerId="ADAL" clId="{9724B735-5625-4196-8510-E97E2C1AC099}" dt="2023-06-08T20:19:07.111" v="2595" actId="1076"/>
        <pc:sldMkLst>
          <pc:docMk/>
          <pc:sldMk cId="3639196439" sldId="285"/>
        </pc:sldMkLst>
        <pc:picChg chg="mod ord">
          <ac:chgData name="Craig Zeki" userId="ddf914b2-3bf5-47a8-a109-1f2edc4083bf" providerId="ADAL" clId="{9724B735-5625-4196-8510-E97E2C1AC099}" dt="2023-06-08T20:19:07.111" v="2595" actId="1076"/>
          <ac:picMkLst>
            <pc:docMk/>
            <pc:sldMk cId="3639196439" sldId="285"/>
            <ac:picMk id="32" creationId="{E96118A9-8B03-FEB0-E312-37CD6ED75E8A}"/>
          </ac:picMkLst>
        </pc:picChg>
      </pc:sldChg>
      <pc:sldChg chg="modSp add mod modAnim">
        <pc:chgData name="Craig Zeki" userId="ddf914b2-3bf5-47a8-a109-1f2edc4083bf" providerId="ADAL" clId="{9724B735-5625-4196-8510-E97E2C1AC099}" dt="2023-06-08T20:20:10.906" v="2601"/>
        <pc:sldMkLst>
          <pc:docMk/>
          <pc:sldMk cId="3847133673" sldId="286"/>
        </pc:sldMkLst>
        <pc:picChg chg="mod">
          <ac:chgData name="Craig Zeki" userId="ddf914b2-3bf5-47a8-a109-1f2edc4083bf" providerId="ADAL" clId="{9724B735-5625-4196-8510-E97E2C1AC099}" dt="2023-06-08T20:19:46.812" v="2599" actId="14100"/>
          <ac:picMkLst>
            <pc:docMk/>
            <pc:sldMk cId="3847133673" sldId="286"/>
            <ac:picMk id="32" creationId="{E96118A9-8B03-FEB0-E312-37CD6ED75E8A}"/>
          </ac:picMkLst>
        </pc:picChg>
      </pc:sldChg>
      <pc:sldChg chg="add">
        <pc:chgData name="Craig Zeki" userId="ddf914b2-3bf5-47a8-a109-1f2edc4083bf" providerId="ADAL" clId="{9724B735-5625-4196-8510-E97E2C1AC099}" dt="2023-06-09T02:12:06.231" v="2609"/>
        <pc:sldMkLst>
          <pc:docMk/>
          <pc:sldMk cId="3951739963" sldId="294"/>
        </pc:sldMkLst>
      </pc:sldChg>
      <pc:sldMasterChg chg="modSldLayout">
        <pc:chgData name="Craig Zeki" userId="ddf914b2-3bf5-47a8-a109-1f2edc4083bf" providerId="ADAL" clId="{9724B735-5625-4196-8510-E97E2C1AC099}" dt="2023-06-07T21:13:32.346" v="832" actId="1076"/>
        <pc:sldMasterMkLst>
          <pc:docMk/>
          <pc:sldMasterMk cId="1290598336" sldId="2147483648"/>
        </pc:sldMasterMkLst>
        <pc:sldLayoutChg chg="modSp mod">
          <pc:chgData name="Craig Zeki" userId="ddf914b2-3bf5-47a8-a109-1f2edc4083bf" providerId="ADAL" clId="{9724B735-5625-4196-8510-E97E2C1AC099}" dt="2023-06-07T21:13:32.346" v="832" actId="1076"/>
          <pc:sldLayoutMkLst>
            <pc:docMk/>
            <pc:sldMasterMk cId="1290598336" sldId="2147483648"/>
            <pc:sldLayoutMk cId="2203326211" sldId="2147483662"/>
          </pc:sldLayoutMkLst>
          <pc:picChg chg="mod">
            <ac:chgData name="Craig Zeki" userId="ddf914b2-3bf5-47a8-a109-1f2edc4083bf" providerId="ADAL" clId="{9724B735-5625-4196-8510-E97E2C1AC099}" dt="2023-06-07T21:06:11.377" v="743" actId="1035"/>
            <ac:picMkLst>
              <pc:docMk/>
              <pc:sldMasterMk cId="1290598336" sldId="2147483648"/>
              <pc:sldLayoutMk cId="2203326211" sldId="2147483662"/>
              <ac:picMk id="11" creationId="{2B0413E8-0A08-C5B4-CAAE-86762FD02194}"/>
            </ac:picMkLst>
          </pc:picChg>
          <pc:picChg chg="mod">
            <ac:chgData name="Craig Zeki" userId="ddf914b2-3bf5-47a8-a109-1f2edc4083bf" providerId="ADAL" clId="{9724B735-5625-4196-8510-E97E2C1AC099}" dt="2023-06-07T21:13:12.669" v="829" actId="1076"/>
            <ac:picMkLst>
              <pc:docMk/>
              <pc:sldMasterMk cId="1290598336" sldId="2147483648"/>
              <pc:sldLayoutMk cId="2203326211" sldId="2147483662"/>
              <ac:picMk id="12" creationId="{20C56D87-432C-2A69-10F8-2C0BF0B144D2}"/>
            </ac:picMkLst>
          </pc:picChg>
          <pc:picChg chg="mod">
            <ac:chgData name="Craig Zeki" userId="ddf914b2-3bf5-47a8-a109-1f2edc4083bf" providerId="ADAL" clId="{9724B735-5625-4196-8510-E97E2C1AC099}" dt="2023-06-07T21:13:19.752" v="831" actId="1076"/>
            <ac:picMkLst>
              <pc:docMk/>
              <pc:sldMasterMk cId="1290598336" sldId="2147483648"/>
              <pc:sldLayoutMk cId="2203326211" sldId="2147483662"/>
              <ac:picMk id="13" creationId="{0178C569-41AA-1E70-D95E-A83D54E2E505}"/>
            </ac:picMkLst>
          </pc:picChg>
          <pc:picChg chg="mod">
            <ac:chgData name="Craig Zeki" userId="ddf914b2-3bf5-47a8-a109-1f2edc4083bf" providerId="ADAL" clId="{9724B735-5625-4196-8510-E97E2C1AC099}" dt="2023-06-07T21:13:32.346" v="832" actId="1076"/>
            <ac:picMkLst>
              <pc:docMk/>
              <pc:sldMasterMk cId="1290598336" sldId="2147483648"/>
              <pc:sldLayoutMk cId="2203326211" sldId="2147483662"/>
              <ac:picMk id="23" creationId="{C84D1335-11C2-B523-6180-89E6A6E9650E}"/>
            </ac:picMkLst>
          </pc:picChg>
          <pc:picChg chg="mod">
            <ac:chgData name="Craig Zeki" userId="ddf914b2-3bf5-47a8-a109-1f2edc4083bf" providerId="ADAL" clId="{9724B735-5625-4196-8510-E97E2C1AC099}" dt="2023-06-07T21:13:12.669" v="829" actId="1076"/>
            <ac:picMkLst>
              <pc:docMk/>
              <pc:sldMasterMk cId="1290598336" sldId="2147483648"/>
              <pc:sldLayoutMk cId="2203326211" sldId="2147483662"/>
              <ac:picMk id="25" creationId="{54E496D9-165A-4205-55D7-68FE5FA45294}"/>
            </ac:picMkLst>
          </pc:picChg>
        </pc:sldLayoutChg>
        <pc:sldLayoutChg chg="delSp modSp mod">
          <pc:chgData name="Craig Zeki" userId="ddf914b2-3bf5-47a8-a109-1f2edc4083bf" providerId="ADAL" clId="{9724B735-5625-4196-8510-E97E2C1AC099}" dt="2023-06-07T21:05:02.108" v="737" actId="1076"/>
          <pc:sldLayoutMkLst>
            <pc:docMk/>
            <pc:sldMasterMk cId="1290598336" sldId="2147483648"/>
            <pc:sldLayoutMk cId="2195121221" sldId="2147483664"/>
          </pc:sldLayoutMkLst>
          <pc:spChg chg="del">
            <ac:chgData name="Craig Zeki" userId="ddf914b2-3bf5-47a8-a109-1f2edc4083bf" providerId="ADAL" clId="{9724B735-5625-4196-8510-E97E2C1AC099}" dt="2023-06-07T20:47:02.340" v="572" actId="478"/>
            <ac:spMkLst>
              <pc:docMk/>
              <pc:sldMasterMk cId="1290598336" sldId="2147483648"/>
              <pc:sldLayoutMk cId="2195121221" sldId="2147483664"/>
              <ac:spMk id="3" creationId="{002BAD69-7B26-D7B7-6C52-FE682B1A967F}"/>
            </ac:spMkLst>
          </pc:spChg>
          <pc:spChg chg="del">
            <ac:chgData name="Craig Zeki" userId="ddf914b2-3bf5-47a8-a109-1f2edc4083bf" providerId="ADAL" clId="{9724B735-5625-4196-8510-E97E2C1AC099}" dt="2023-06-07T20:47:03.512" v="573" actId="478"/>
            <ac:spMkLst>
              <pc:docMk/>
              <pc:sldMasterMk cId="1290598336" sldId="2147483648"/>
              <pc:sldLayoutMk cId="2195121221" sldId="2147483664"/>
              <ac:spMk id="4" creationId="{23C81110-978F-8137-7351-4D950FF95DCE}"/>
            </ac:spMkLst>
          </pc:spChg>
          <pc:picChg chg="mod">
            <ac:chgData name="Craig Zeki" userId="ddf914b2-3bf5-47a8-a109-1f2edc4083bf" providerId="ADAL" clId="{9724B735-5625-4196-8510-E97E2C1AC099}" dt="2023-06-07T21:05:02.108" v="737" actId="1076"/>
            <ac:picMkLst>
              <pc:docMk/>
              <pc:sldMasterMk cId="1290598336" sldId="2147483648"/>
              <pc:sldLayoutMk cId="2195121221" sldId="2147483664"/>
              <ac:picMk id="13" creationId="{B5BFC257-1475-4BFE-0573-544BAD56D456}"/>
            </ac:picMkLst>
          </pc:picChg>
          <pc:picChg chg="del">
            <ac:chgData name="Craig Zeki" userId="ddf914b2-3bf5-47a8-a109-1f2edc4083bf" providerId="ADAL" clId="{9724B735-5625-4196-8510-E97E2C1AC099}" dt="2023-06-07T20:46:02.822" v="569" actId="478"/>
            <ac:picMkLst>
              <pc:docMk/>
              <pc:sldMasterMk cId="1290598336" sldId="2147483648"/>
              <pc:sldLayoutMk cId="2195121221" sldId="2147483664"/>
              <ac:picMk id="16" creationId="{45D2CADC-2DC8-89CB-EC8A-1F40C414BB02}"/>
            </ac:picMkLst>
          </pc:picChg>
          <pc:picChg chg="del">
            <ac:chgData name="Craig Zeki" userId="ddf914b2-3bf5-47a8-a109-1f2edc4083bf" providerId="ADAL" clId="{9724B735-5625-4196-8510-E97E2C1AC099}" dt="2023-06-07T20:46:02.286" v="568" actId="478"/>
            <ac:picMkLst>
              <pc:docMk/>
              <pc:sldMasterMk cId="1290598336" sldId="2147483648"/>
              <pc:sldLayoutMk cId="2195121221" sldId="2147483664"/>
              <ac:picMk id="18" creationId="{01DB6B8A-BC4D-07BF-2CFE-F2E47AD62E37}"/>
            </ac:picMkLst>
          </pc:picChg>
        </pc:sldLayoutChg>
      </pc:sldMasterChg>
    </pc:docChg>
  </pc:docChgLst>
  <pc:docChgLst>
    <pc:chgData name="Jon Fieldhouse" userId="60dc5a29-2e42-4c7b-936d-fbddfb146be2" providerId="ADAL" clId="{923D9312-CC71-433F-B6CF-43D0C8A745BF}"/>
    <pc:docChg chg="undo custSel modSld">
      <pc:chgData name="Jon Fieldhouse" userId="60dc5a29-2e42-4c7b-936d-fbddfb146be2" providerId="ADAL" clId="{923D9312-CC71-433F-B6CF-43D0C8A745BF}" dt="2023-06-09T10:40:33.620" v="592" actId="20577"/>
      <pc:docMkLst>
        <pc:docMk/>
      </pc:docMkLst>
      <pc:sldChg chg="addSp modSp mod modAnim">
        <pc:chgData name="Jon Fieldhouse" userId="60dc5a29-2e42-4c7b-936d-fbddfb146be2" providerId="ADAL" clId="{923D9312-CC71-433F-B6CF-43D0C8A745BF}" dt="2023-06-09T10:40:33.620" v="592" actId="20577"/>
        <pc:sldMkLst>
          <pc:docMk/>
          <pc:sldMk cId="5978819" sldId="267"/>
        </pc:sldMkLst>
        <pc:spChg chg="add mod">
          <ac:chgData name="Jon Fieldhouse" userId="60dc5a29-2e42-4c7b-936d-fbddfb146be2" providerId="ADAL" clId="{923D9312-CC71-433F-B6CF-43D0C8A745BF}" dt="2023-06-09T09:38:13.652" v="156" actId="1076"/>
          <ac:spMkLst>
            <pc:docMk/>
            <pc:sldMk cId="5978819" sldId="267"/>
            <ac:spMk id="4" creationId="{02F3CBBD-DF3E-A92F-D873-FE4DBE7871BF}"/>
          </ac:spMkLst>
        </pc:spChg>
        <pc:spChg chg="add mod">
          <ac:chgData name="Jon Fieldhouse" userId="60dc5a29-2e42-4c7b-936d-fbddfb146be2" providerId="ADAL" clId="{923D9312-CC71-433F-B6CF-43D0C8A745BF}" dt="2023-06-09T09:38:04.430" v="154" actId="14100"/>
          <ac:spMkLst>
            <pc:docMk/>
            <pc:sldMk cId="5978819" sldId="267"/>
            <ac:spMk id="35" creationId="{F1F4FC06-73DC-F6A6-24EB-E3A7730845B0}"/>
          </ac:spMkLst>
        </pc:spChg>
        <pc:spChg chg="mod">
          <ac:chgData name="Jon Fieldhouse" userId="60dc5a29-2e42-4c7b-936d-fbddfb146be2" providerId="ADAL" clId="{923D9312-CC71-433F-B6CF-43D0C8A745BF}" dt="2023-06-09T09:34:45.460" v="10" actId="1076"/>
          <ac:spMkLst>
            <pc:docMk/>
            <pc:sldMk cId="5978819" sldId="267"/>
            <ac:spMk id="36" creationId="{B82143AC-313C-A4DC-575F-E7971D94A934}"/>
          </ac:spMkLst>
        </pc:spChg>
        <pc:spChg chg="mod">
          <ac:chgData name="Jon Fieldhouse" userId="60dc5a29-2e42-4c7b-936d-fbddfb146be2" providerId="ADAL" clId="{923D9312-CC71-433F-B6CF-43D0C8A745BF}" dt="2023-06-09T10:40:16.132" v="585" actId="20577"/>
          <ac:spMkLst>
            <pc:docMk/>
            <pc:sldMk cId="5978819" sldId="267"/>
            <ac:spMk id="37" creationId="{EE62E24B-85CF-4395-1CE8-A47C492F02E6}"/>
          </ac:spMkLst>
        </pc:spChg>
        <pc:spChg chg="mod">
          <ac:chgData name="Jon Fieldhouse" userId="60dc5a29-2e42-4c7b-936d-fbddfb146be2" providerId="ADAL" clId="{923D9312-CC71-433F-B6CF-43D0C8A745BF}" dt="2023-06-09T09:38:25.932" v="160" actId="1076"/>
          <ac:spMkLst>
            <pc:docMk/>
            <pc:sldMk cId="5978819" sldId="267"/>
            <ac:spMk id="38" creationId="{F5B3AC32-A455-A590-AEA9-74204173422A}"/>
          </ac:spMkLst>
        </pc:spChg>
        <pc:spChg chg="mod">
          <ac:chgData name="Jon Fieldhouse" userId="60dc5a29-2e42-4c7b-936d-fbddfb146be2" providerId="ADAL" clId="{923D9312-CC71-433F-B6CF-43D0C8A745BF}" dt="2023-06-09T09:38:15.820" v="157" actId="1076"/>
          <ac:spMkLst>
            <pc:docMk/>
            <pc:sldMk cId="5978819" sldId="267"/>
            <ac:spMk id="39" creationId="{4BF2666F-BE88-DC17-0563-949F2D716682}"/>
          </ac:spMkLst>
        </pc:spChg>
        <pc:spChg chg="mod">
          <ac:chgData name="Jon Fieldhouse" userId="60dc5a29-2e42-4c7b-936d-fbddfb146be2" providerId="ADAL" clId="{923D9312-CC71-433F-B6CF-43D0C8A745BF}" dt="2023-06-09T10:40:33.620" v="592" actId="20577"/>
          <ac:spMkLst>
            <pc:docMk/>
            <pc:sldMk cId="5978819" sldId="267"/>
            <ac:spMk id="48" creationId="{DDA3A4E4-49E1-3B32-C440-8D1A8F4CA214}"/>
          </ac:spMkLst>
        </pc:spChg>
        <pc:picChg chg="mod">
          <ac:chgData name="Jon Fieldhouse" userId="60dc5a29-2e42-4c7b-936d-fbddfb146be2" providerId="ADAL" clId="{923D9312-CC71-433F-B6CF-43D0C8A745BF}" dt="2023-06-09T09:38:21.478" v="159" actId="1076"/>
          <ac:picMkLst>
            <pc:docMk/>
            <pc:sldMk cId="5978819" sldId="267"/>
            <ac:picMk id="3" creationId="{D422881F-00A0-FDD7-DC05-F5F42EE09AC5}"/>
          </ac:picMkLst>
        </pc:picChg>
        <pc:picChg chg="mod">
          <ac:chgData name="Jon Fieldhouse" userId="60dc5a29-2e42-4c7b-936d-fbddfb146be2" providerId="ADAL" clId="{923D9312-CC71-433F-B6CF-43D0C8A745BF}" dt="2023-06-09T09:32:51.405" v="0" actId="1076"/>
          <ac:picMkLst>
            <pc:docMk/>
            <pc:sldMk cId="5978819" sldId="267"/>
            <ac:picMk id="44" creationId="{D3F16A4C-5C9B-8EC8-A2CF-5F228B441DDF}"/>
          </ac:picMkLst>
        </pc:picChg>
        <pc:picChg chg="mod">
          <ac:chgData name="Jon Fieldhouse" userId="60dc5a29-2e42-4c7b-936d-fbddfb146be2" providerId="ADAL" clId="{923D9312-CC71-433F-B6CF-43D0C8A745BF}" dt="2023-06-09T09:43:22.691" v="161" actId="1076"/>
          <ac:picMkLst>
            <pc:docMk/>
            <pc:sldMk cId="5978819" sldId="267"/>
            <ac:picMk id="45" creationId="{54F1C71D-FB43-EBD6-83EA-AC8B9495440A}"/>
          </ac:picMkLst>
        </pc:picChg>
      </pc:sldChg>
      <pc:sldChg chg="addSp delSp modSp mod modAnim">
        <pc:chgData name="Jon Fieldhouse" userId="60dc5a29-2e42-4c7b-936d-fbddfb146be2" providerId="ADAL" clId="{923D9312-CC71-433F-B6CF-43D0C8A745BF}" dt="2023-06-09T10:39:51.106" v="578" actId="1076"/>
        <pc:sldMkLst>
          <pc:docMk/>
          <pc:sldMk cId="1849941487" sldId="293"/>
        </pc:sldMkLst>
        <pc:spChg chg="mod">
          <ac:chgData name="Jon Fieldhouse" userId="60dc5a29-2e42-4c7b-936d-fbddfb146be2" providerId="ADAL" clId="{923D9312-CC71-433F-B6CF-43D0C8A745BF}" dt="2023-06-09T10:26:26.860" v="221" actId="1076"/>
          <ac:spMkLst>
            <pc:docMk/>
            <pc:sldMk cId="1849941487" sldId="293"/>
            <ac:spMk id="6" creationId="{71153DAA-704C-3199-9FA8-063B8CA2FE54}"/>
          </ac:spMkLst>
        </pc:spChg>
        <pc:spChg chg="mod">
          <ac:chgData name="Jon Fieldhouse" userId="60dc5a29-2e42-4c7b-936d-fbddfb146be2" providerId="ADAL" clId="{923D9312-CC71-433F-B6CF-43D0C8A745BF}" dt="2023-06-09T10:06:22.155" v="162" actId="1076"/>
          <ac:spMkLst>
            <pc:docMk/>
            <pc:sldMk cId="1849941487" sldId="293"/>
            <ac:spMk id="9" creationId="{74243CD5-5C67-B96C-6986-3BB74245B7D2}"/>
          </ac:spMkLst>
        </pc:spChg>
        <pc:spChg chg="add mod ord">
          <ac:chgData name="Jon Fieldhouse" userId="60dc5a29-2e42-4c7b-936d-fbddfb146be2" providerId="ADAL" clId="{923D9312-CC71-433F-B6CF-43D0C8A745BF}" dt="2023-06-09T10:39:44.290" v="577" actId="1076"/>
          <ac:spMkLst>
            <pc:docMk/>
            <pc:sldMk cId="1849941487" sldId="293"/>
            <ac:spMk id="11" creationId="{2B801C95-45CA-E42E-5000-D89AAF4F66E9}"/>
          </ac:spMkLst>
        </pc:spChg>
        <pc:spChg chg="add mod ord">
          <ac:chgData name="Jon Fieldhouse" userId="60dc5a29-2e42-4c7b-936d-fbddfb146be2" providerId="ADAL" clId="{923D9312-CC71-433F-B6CF-43D0C8A745BF}" dt="2023-06-09T10:39:44.290" v="577" actId="1076"/>
          <ac:spMkLst>
            <pc:docMk/>
            <pc:sldMk cId="1849941487" sldId="293"/>
            <ac:spMk id="12" creationId="{EBA4E2AF-3C1F-D298-6A29-37806BD3B89C}"/>
          </ac:spMkLst>
        </pc:spChg>
        <pc:spChg chg="add mod">
          <ac:chgData name="Jon Fieldhouse" userId="60dc5a29-2e42-4c7b-936d-fbddfb146be2" providerId="ADAL" clId="{923D9312-CC71-433F-B6CF-43D0C8A745BF}" dt="2023-06-09T10:39:34.953" v="576" actId="1076"/>
          <ac:spMkLst>
            <pc:docMk/>
            <pc:sldMk cId="1849941487" sldId="293"/>
            <ac:spMk id="13" creationId="{6C4B2EF3-A9B2-F299-BC36-0D90D4922D71}"/>
          </ac:spMkLst>
        </pc:spChg>
        <pc:grpChg chg="add mod">
          <ac:chgData name="Jon Fieldhouse" userId="60dc5a29-2e42-4c7b-936d-fbddfb146be2" providerId="ADAL" clId="{923D9312-CC71-433F-B6CF-43D0C8A745BF}" dt="2023-06-09T10:39:34.953" v="576" actId="1076"/>
          <ac:grpSpMkLst>
            <pc:docMk/>
            <pc:sldMk cId="1849941487" sldId="293"/>
            <ac:grpSpMk id="14" creationId="{7B136E5D-49F0-E3CD-3F3E-195980017FDC}"/>
          </ac:grpSpMkLst>
        </pc:grpChg>
        <pc:grpChg chg="add mod">
          <ac:chgData name="Jon Fieldhouse" userId="60dc5a29-2e42-4c7b-936d-fbddfb146be2" providerId="ADAL" clId="{923D9312-CC71-433F-B6CF-43D0C8A745BF}" dt="2023-06-09T10:39:44.290" v="577" actId="1076"/>
          <ac:grpSpMkLst>
            <pc:docMk/>
            <pc:sldMk cId="1849941487" sldId="293"/>
            <ac:grpSpMk id="15" creationId="{2386B596-4DD1-D8A6-0A18-0EC34D1F9F09}"/>
          </ac:grpSpMkLst>
        </pc:grpChg>
        <pc:grpChg chg="add mod">
          <ac:chgData name="Jon Fieldhouse" userId="60dc5a29-2e42-4c7b-936d-fbddfb146be2" providerId="ADAL" clId="{923D9312-CC71-433F-B6CF-43D0C8A745BF}" dt="2023-06-09T10:39:51.106" v="578" actId="1076"/>
          <ac:grpSpMkLst>
            <pc:docMk/>
            <pc:sldMk cId="1849941487" sldId="293"/>
            <ac:grpSpMk id="16" creationId="{9253BB51-60C7-784D-A5BD-9A04888C7116}"/>
          </ac:grpSpMkLst>
        </pc:grpChg>
        <pc:graphicFrameChg chg="add del mod">
          <ac:chgData name="Jon Fieldhouse" userId="60dc5a29-2e42-4c7b-936d-fbddfb146be2" providerId="ADAL" clId="{923D9312-CC71-433F-B6CF-43D0C8A745BF}" dt="2023-06-09T10:24:02.632" v="168" actId="478"/>
          <ac:graphicFrameMkLst>
            <pc:docMk/>
            <pc:sldMk cId="1849941487" sldId="293"/>
            <ac:graphicFrameMk id="3" creationId="{AF7A2832-8A47-B827-212B-87568EE5A49B}"/>
          </ac:graphicFrameMkLst>
        </pc:graphicFrameChg>
        <pc:graphicFrameChg chg="add mod ord">
          <ac:chgData name="Jon Fieldhouse" userId="60dc5a29-2e42-4c7b-936d-fbddfb146be2" providerId="ADAL" clId="{923D9312-CC71-433F-B6CF-43D0C8A745BF}" dt="2023-06-09T10:39:51.106" v="578" actId="1076"/>
          <ac:graphicFrameMkLst>
            <pc:docMk/>
            <pc:sldMk cId="1849941487" sldId="293"/>
            <ac:graphicFrameMk id="5" creationId="{AF7A2832-8A47-B827-212B-87568EE5A49B}"/>
          </ac:graphicFrameMkLst>
        </pc:graphicFrameChg>
        <pc:picChg chg="add del mod">
          <ac:chgData name="Jon Fieldhouse" userId="60dc5a29-2e42-4c7b-936d-fbddfb146be2" providerId="ADAL" clId="{923D9312-CC71-433F-B6CF-43D0C8A745BF}" dt="2023-06-09T10:28:31.344" v="384"/>
          <ac:picMkLst>
            <pc:docMk/>
            <pc:sldMk cId="1849941487" sldId="293"/>
            <ac:picMk id="1026" creationId="{FB497AEF-8777-2313-D143-37DE6B81791C}"/>
          </ac:picMkLst>
        </pc:picChg>
        <pc:picChg chg="add mod">
          <ac:chgData name="Jon Fieldhouse" userId="60dc5a29-2e42-4c7b-936d-fbddfb146be2" providerId="ADAL" clId="{923D9312-CC71-433F-B6CF-43D0C8A745BF}" dt="2023-06-09T10:39:34.953" v="576" actId="1076"/>
          <ac:picMkLst>
            <pc:docMk/>
            <pc:sldMk cId="1849941487" sldId="293"/>
            <ac:picMk id="1028" creationId="{6A7C349E-C38D-8F76-C3DC-7BD086DDFE1D}"/>
          </ac:picMkLst>
        </pc:picChg>
        <pc:picChg chg="add mod">
          <ac:chgData name="Jon Fieldhouse" userId="60dc5a29-2e42-4c7b-936d-fbddfb146be2" providerId="ADAL" clId="{923D9312-CC71-433F-B6CF-43D0C8A745BF}" dt="2023-06-09T10:39:44.290" v="577" actId="1076"/>
          <ac:picMkLst>
            <pc:docMk/>
            <pc:sldMk cId="1849941487" sldId="293"/>
            <ac:picMk id="1030" creationId="{4A656C48-1969-F932-26E2-3EB22843EE7F}"/>
          </ac:picMkLst>
        </pc:picChg>
        <pc:picChg chg="add mod">
          <ac:chgData name="Jon Fieldhouse" userId="60dc5a29-2e42-4c7b-936d-fbddfb146be2" providerId="ADAL" clId="{923D9312-CC71-433F-B6CF-43D0C8A745BF}" dt="2023-06-09T10:39:51.106" v="578" actId="1076"/>
          <ac:picMkLst>
            <pc:docMk/>
            <pc:sldMk cId="1849941487" sldId="293"/>
            <ac:picMk id="1032" creationId="{ABB46E14-3BD9-CFE7-D9A3-2DB7C76D8CB7}"/>
          </ac:picMkLst>
        </pc:picChg>
      </pc:sldChg>
    </pc:docChg>
  </pc:docChgLst>
  <pc:docChgLst>
    <pc:chgData name="Craig Zeki" userId="ddf914b2-3bf5-47a8-a109-1f2edc4083bf" providerId="ADAL" clId="{E43D182F-9399-4BC5-8DFA-145D882A5796}"/>
    <pc:docChg chg="undo custSel addSld delSld modSld modMainMaster">
      <pc:chgData name="Craig Zeki" userId="ddf914b2-3bf5-47a8-a109-1f2edc4083bf" providerId="ADAL" clId="{E43D182F-9399-4BC5-8DFA-145D882A5796}" dt="2023-06-09T10:23:17.689" v="1378" actId="14429"/>
      <pc:docMkLst>
        <pc:docMk/>
      </pc:docMkLst>
      <pc:sldChg chg="addSp delSp modSp mod">
        <pc:chgData name="Craig Zeki" userId="ddf914b2-3bf5-47a8-a109-1f2edc4083bf" providerId="ADAL" clId="{E43D182F-9399-4BC5-8DFA-145D882A5796}" dt="2023-06-07T13:32:09.044" v="23" actId="478"/>
        <pc:sldMkLst>
          <pc:docMk/>
          <pc:sldMk cId="1244523688" sldId="257"/>
        </pc:sldMkLst>
        <pc:spChg chg="add del">
          <ac:chgData name="Craig Zeki" userId="ddf914b2-3bf5-47a8-a109-1f2edc4083bf" providerId="ADAL" clId="{E43D182F-9399-4BC5-8DFA-145D882A5796}" dt="2023-06-07T13:32:09.044" v="23" actId="478"/>
          <ac:spMkLst>
            <pc:docMk/>
            <pc:sldMk cId="1244523688" sldId="257"/>
            <ac:spMk id="2" creationId="{5057451B-8AB4-8717-B459-D956B5DC4EE4}"/>
          </ac:spMkLst>
        </pc:spChg>
        <pc:spChg chg="add del mod">
          <ac:chgData name="Craig Zeki" userId="ddf914b2-3bf5-47a8-a109-1f2edc4083bf" providerId="ADAL" clId="{E43D182F-9399-4BC5-8DFA-145D882A5796}" dt="2023-06-07T13:32:09.044" v="23" actId="478"/>
          <ac:spMkLst>
            <pc:docMk/>
            <pc:sldMk cId="1244523688" sldId="257"/>
            <ac:spMk id="5" creationId="{D3C49C1C-DA53-6ACB-4491-B0067299033E}"/>
          </ac:spMkLst>
        </pc:spChg>
      </pc:sldChg>
      <pc:sldChg chg="addSp delSp modSp mod">
        <pc:chgData name="Craig Zeki" userId="ddf914b2-3bf5-47a8-a109-1f2edc4083bf" providerId="ADAL" clId="{E43D182F-9399-4BC5-8DFA-145D882A5796}" dt="2023-06-09T10:23:17.689" v="1378" actId="14429"/>
        <pc:sldMkLst>
          <pc:docMk/>
          <pc:sldMk cId="3358579938" sldId="260"/>
        </pc:sldMkLst>
        <pc:spChg chg="mod ord modVis">
          <ac:chgData name="Craig Zeki" userId="ddf914b2-3bf5-47a8-a109-1f2edc4083bf" providerId="ADAL" clId="{E43D182F-9399-4BC5-8DFA-145D882A5796}" dt="2023-06-09T10:23:17.689" v="1378" actId="14429"/>
          <ac:spMkLst>
            <pc:docMk/>
            <pc:sldMk cId="3358579938" sldId="260"/>
            <ac:spMk id="5" creationId="{FBC48373-3160-C6F3-8D95-7FB96D15E111}"/>
          </ac:spMkLst>
        </pc:spChg>
        <pc:graphicFrameChg chg="add del mod ord modGraphic">
          <ac:chgData name="Craig Zeki" userId="ddf914b2-3bf5-47a8-a109-1f2edc4083bf" providerId="ADAL" clId="{E43D182F-9399-4BC5-8DFA-145D882A5796}" dt="2023-06-09T10:20:21.258" v="1365" actId="478"/>
          <ac:graphicFrameMkLst>
            <pc:docMk/>
            <pc:sldMk cId="3358579938" sldId="260"/>
            <ac:graphicFrameMk id="4" creationId="{13C911FB-15F6-441C-782F-F84E165DA474}"/>
          </ac:graphicFrameMkLst>
        </pc:graphicFrameChg>
        <pc:graphicFrameChg chg="add mod ord modGraphic">
          <ac:chgData name="Craig Zeki" userId="ddf914b2-3bf5-47a8-a109-1f2edc4083bf" providerId="ADAL" clId="{E43D182F-9399-4BC5-8DFA-145D882A5796}" dt="2023-06-09T10:23:13.017" v="1377" actId="1038"/>
          <ac:graphicFrameMkLst>
            <pc:docMk/>
            <pc:sldMk cId="3358579938" sldId="260"/>
            <ac:graphicFrameMk id="6" creationId="{53411FF6-7FB2-D877-6904-5712A7149F2C}"/>
          </ac:graphicFrameMkLst>
        </pc:graphicFrameChg>
      </pc:sldChg>
      <pc:sldChg chg="addSp delSp modSp mod modAnim modShow">
        <pc:chgData name="Craig Zeki" userId="ddf914b2-3bf5-47a8-a109-1f2edc4083bf" providerId="ADAL" clId="{E43D182F-9399-4BC5-8DFA-145D882A5796}" dt="2023-06-09T10:19:07.469" v="1360"/>
        <pc:sldMkLst>
          <pc:docMk/>
          <pc:sldMk cId="3262919618" sldId="261"/>
        </pc:sldMkLst>
        <pc:spChg chg="del">
          <ac:chgData name="Craig Zeki" userId="ddf914b2-3bf5-47a8-a109-1f2edc4083bf" providerId="ADAL" clId="{E43D182F-9399-4BC5-8DFA-145D882A5796}" dt="2023-06-09T10:18:21.146" v="1352"/>
          <ac:spMkLst>
            <pc:docMk/>
            <pc:sldMk cId="3262919618" sldId="261"/>
            <ac:spMk id="3" creationId="{56F4EF2E-C533-FBEE-B4E8-69132E404B38}"/>
          </ac:spMkLst>
        </pc:spChg>
        <pc:picChg chg="add mod">
          <ac:chgData name="Craig Zeki" userId="ddf914b2-3bf5-47a8-a109-1f2edc4083bf" providerId="ADAL" clId="{E43D182F-9399-4BC5-8DFA-145D882A5796}" dt="2023-06-09T10:18:45.657" v="1359" actId="1035"/>
          <ac:picMkLst>
            <pc:docMk/>
            <pc:sldMk cId="3262919618" sldId="261"/>
            <ac:picMk id="4" creationId="{4FBD1061-99C2-8FCF-6100-FDE6C59541EA}"/>
          </ac:picMkLst>
        </pc:picChg>
      </pc:sldChg>
      <pc:sldChg chg="addSp delSp modSp new mod modClrScheme delAnim modAnim chgLayout">
        <pc:chgData name="Craig Zeki" userId="ddf914b2-3bf5-47a8-a109-1f2edc4083bf" providerId="ADAL" clId="{E43D182F-9399-4BC5-8DFA-145D882A5796}" dt="2023-06-07T16:10:44.251" v="906" actId="167"/>
        <pc:sldMkLst>
          <pc:docMk/>
          <pc:sldMk cId="508472646" sldId="272"/>
        </pc:sldMkLst>
        <pc:spChg chg="mod ord">
          <ac:chgData name="Craig Zeki" userId="ddf914b2-3bf5-47a8-a109-1f2edc4083bf" providerId="ADAL" clId="{E43D182F-9399-4BC5-8DFA-145D882A5796}" dt="2023-06-07T14:13:01.064" v="309" actId="700"/>
          <ac:spMkLst>
            <pc:docMk/>
            <pc:sldMk cId="508472646" sldId="272"/>
            <ac:spMk id="2" creationId="{580B45A5-A1BD-1C32-F52B-1A3DCF0DF5BD}"/>
          </ac:spMkLst>
        </pc:spChg>
        <pc:spChg chg="del mod ord">
          <ac:chgData name="Craig Zeki" userId="ddf914b2-3bf5-47a8-a109-1f2edc4083bf" providerId="ADAL" clId="{E43D182F-9399-4BC5-8DFA-145D882A5796}" dt="2023-06-07T13:52:38.402" v="48" actId="700"/>
          <ac:spMkLst>
            <pc:docMk/>
            <pc:sldMk cId="508472646" sldId="272"/>
            <ac:spMk id="3" creationId="{6205B617-C401-3826-DFD7-7F489532AFC9}"/>
          </ac:spMkLst>
        </pc:spChg>
        <pc:spChg chg="del">
          <ac:chgData name="Craig Zeki" userId="ddf914b2-3bf5-47a8-a109-1f2edc4083bf" providerId="ADAL" clId="{E43D182F-9399-4BC5-8DFA-145D882A5796}" dt="2023-06-07T13:52:38.402" v="48" actId="700"/>
          <ac:spMkLst>
            <pc:docMk/>
            <pc:sldMk cId="508472646" sldId="272"/>
            <ac:spMk id="4" creationId="{934D0269-06B1-1835-A82A-DE121A030E68}"/>
          </ac:spMkLst>
        </pc:spChg>
        <pc:spChg chg="add del mod ord">
          <ac:chgData name="Craig Zeki" userId="ddf914b2-3bf5-47a8-a109-1f2edc4083bf" providerId="ADAL" clId="{E43D182F-9399-4BC5-8DFA-145D882A5796}" dt="2023-06-07T14:11:22.325" v="303" actId="478"/>
          <ac:spMkLst>
            <pc:docMk/>
            <pc:sldMk cId="508472646" sldId="272"/>
            <ac:spMk id="9" creationId="{FF92A00E-86EA-8F3C-3101-34D68985EE52}"/>
          </ac:spMkLst>
        </pc:spChg>
        <pc:spChg chg="add del mod ord">
          <ac:chgData name="Craig Zeki" userId="ddf914b2-3bf5-47a8-a109-1f2edc4083bf" providerId="ADAL" clId="{E43D182F-9399-4BC5-8DFA-145D882A5796}" dt="2023-06-07T14:13:51.023" v="321" actId="478"/>
          <ac:spMkLst>
            <pc:docMk/>
            <pc:sldMk cId="508472646" sldId="272"/>
            <ac:spMk id="12" creationId="{4790C4E6-D303-D853-4E67-AB41CD11DF02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6" creationId="{274CD438-290A-78E5-6282-F065D80CA28B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17" creationId="{CFE6ACFD-7571-30F0-62EC-1909837006A7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8" creationId="{3ABE9891-5BBD-647B-B8E5-587C2C2E5838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9" creationId="{40FDAC71-FDA7-8021-C103-D3AFA1E7732B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20" creationId="{576588CD-BCA2-23F5-9E47-9733B88ACA72}"/>
          </ac:spMkLst>
        </pc:spChg>
        <pc:spChg chg="add del mod">
          <ac:chgData name="Craig Zeki" userId="ddf914b2-3bf5-47a8-a109-1f2edc4083bf" providerId="ADAL" clId="{E43D182F-9399-4BC5-8DFA-145D882A5796}" dt="2023-06-07T15:22:35.544" v="567" actId="478"/>
          <ac:spMkLst>
            <pc:docMk/>
            <pc:sldMk cId="508472646" sldId="272"/>
            <ac:spMk id="21" creationId="{B3581744-E779-9C23-531B-C709892F34EE}"/>
          </ac:spMkLst>
        </pc:spChg>
        <pc:spChg chg="add mod">
          <ac:chgData name="Craig Zeki" userId="ddf914b2-3bf5-47a8-a109-1f2edc4083bf" providerId="ADAL" clId="{E43D182F-9399-4BC5-8DFA-145D882A5796}" dt="2023-06-07T15:22:59.851" v="604" actId="27636"/>
          <ac:spMkLst>
            <pc:docMk/>
            <pc:sldMk cId="508472646" sldId="272"/>
            <ac:spMk id="22" creationId="{FCC32264-F9F8-610D-0770-2E603B04202E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24" creationId="{9B8CD5DF-7553-6E17-FABB-1AEF09C7854E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25" creationId="{E52E7CBE-E648-BF1F-8E70-EC477D5FE86C}"/>
          </ac:spMkLst>
        </pc:spChg>
        <pc:spChg chg="add mod">
          <ac:chgData name="Craig Zeki" userId="ddf914b2-3bf5-47a8-a109-1f2edc4083bf" providerId="ADAL" clId="{E43D182F-9399-4BC5-8DFA-145D882A5796}" dt="2023-06-07T15:39:49.577" v="873" actId="20577"/>
          <ac:spMkLst>
            <pc:docMk/>
            <pc:sldMk cId="508472646" sldId="272"/>
            <ac:spMk id="26" creationId="{427F159B-E016-3727-5F08-539F6EC1AA88}"/>
          </ac:spMkLst>
        </pc:spChg>
        <pc:spChg chg="add mod">
          <ac:chgData name="Craig Zeki" userId="ddf914b2-3bf5-47a8-a109-1f2edc4083bf" providerId="ADAL" clId="{E43D182F-9399-4BC5-8DFA-145D882A5796}" dt="2023-06-07T15:42:29.331" v="899" actId="14861"/>
          <ac:spMkLst>
            <pc:docMk/>
            <pc:sldMk cId="508472646" sldId="272"/>
            <ac:spMk id="28" creationId="{1ED448A0-F0E0-8FA5-C408-97C68A8FBAB6}"/>
          </ac:spMkLst>
        </pc:spChg>
        <pc:grpChg chg="add mod ord">
          <ac:chgData name="Craig Zeki" userId="ddf914b2-3bf5-47a8-a109-1f2edc4083bf" providerId="ADAL" clId="{E43D182F-9399-4BC5-8DFA-145D882A5796}" dt="2023-06-07T16:10:44.251" v="906" actId="167"/>
          <ac:grpSpMkLst>
            <pc:docMk/>
            <pc:sldMk cId="508472646" sldId="272"/>
            <ac:grpSpMk id="27" creationId="{40A21CA5-4C39-D2A1-57C0-51EBAA314CBD}"/>
          </ac:grpSpMkLst>
        </pc:grpChg>
        <pc:graphicFrameChg chg="add mod">
          <ac:chgData name="Craig Zeki" userId="ddf914b2-3bf5-47a8-a109-1f2edc4083bf" providerId="ADAL" clId="{E43D182F-9399-4BC5-8DFA-145D882A5796}" dt="2023-06-07T14:11:03.888" v="297"/>
          <ac:graphicFrameMkLst>
            <pc:docMk/>
            <pc:sldMk cId="508472646" sldId="272"/>
            <ac:graphicFrameMk id="10" creationId="{5750F6ED-3664-4E0E-825E-7D9F70342B0F}"/>
          </ac:graphicFrameMkLst>
        </pc:graphicFrameChg>
        <pc:graphicFrameChg chg="add mod">
          <ac:chgData name="Craig Zeki" userId="ddf914b2-3bf5-47a8-a109-1f2edc4083bf" providerId="ADAL" clId="{E43D182F-9399-4BC5-8DFA-145D882A5796}" dt="2023-06-07T15:41:29.042" v="875"/>
          <ac:graphicFrameMkLst>
            <pc:docMk/>
            <pc:sldMk cId="508472646" sldId="272"/>
            <ac:graphicFrameMk id="29" creationId="{5750F6ED-3664-4E0E-825E-7D9F70342B0F}"/>
          </ac:graphicFrameMkLst>
        </pc:graphicFrame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5" creationId="{712E8FAA-C245-3DDF-AEDD-72B9DF11FB9E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6" creationId="{CD75E960-DF74-2F89-39E5-41CF9D4C545F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7" creationId="{A96B98B6-689F-CBBA-3BD8-F8FD3EB41EE8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8" creationId="{C6A9710D-DFBB-5F3F-2591-3D8CE6C10B7C}"/>
          </ac:picMkLst>
        </pc:picChg>
        <pc:picChg chg="add del mod">
          <ac:chgData name="Craig Zeki" userId="ddf914b2-3bf5-47a8-a109-1f2edc4083bf" providerId="ADAL" clId="{E43D182F-9399-4BC5-8DFA-145D882A5796}" dt="2023-06-07T14:13:47.287" v="320" actId="478"/>
          <ac:picMkLst>
            <pc:docMk/>
            <pc:sldMk cId="508472646" sldId="272"/>
            <ac:picMk id="11" creationId="{182DAFEB-8681-15A3-B52A-7752A47BFC8C}"/>
          </ac:picMkLst>
        </pc:picChg>
        <pc:picChg chg="add del mod">
          <ac:chgData name="Craig Zeki" userId="ddf914b2-3bf5-47a8-a109-1f2edc4083bf" providerId="ADAL" clId="{E43D182F-9399-4BC5-8DFA-145D882A5796}" dt="2023-06-07T14:13:45.290" v="319" actId="478"/>
          <ac:picMkLst>
            <pc:docMk/>
            <pc:sldMk cId="508472646" sldId="272"/>
            <ac:picMk id="13" creationId="{548E6D8C-2C5D-79CC-E640-AD2FE9164503}"/>
          </ac:picMkLst>
        </pc:picChg>
        <pc:picChg chg="add mod">
          <ac:chgData name="Craig Zeki" userId="ddf914b2-3bf5-47a8-a109-1f2edc4083bf" providerId="ADAL" clId="{E43D182F-9399-4BC5-8DFA-145D882A5796}" dt="2023-06-07T14:13:19.440" v="317" actId="1036"/>
          <ac:picMkLst>
            <pc:docMk/>
            <pc:sldMk cId="508472646" sldId="272"/>
            <ac:picMk id="14" creationId="{0EC83F18-503E-00A7-23E1-477CDF801C10}"/>
          </ac:picMkLst>
        </pc:picChg>
        <pc:picChg chg="add del mod">
          <ac:chgData name="Craig Zeki" userId="ddf914b2-3bf5-47a8-a109-1f2edc4083bf" providerId="ADAL" clId="{E43D182F-9399-4BC5-8DFA-145D882A5796}" dt="2023-06-07T15:34:57.901" v="770" actId="1076"/>
          <ac:picMkLst>
            <pc:docMk/>
            <pc:sldMk cId="508472646" sldId="272"/>
            <ac:picMk id="15" creationId="{ACD277F6-89DB-638F-9C41-061D8CBD1A66}"/>
          </ac:picMkLst>
        </pc:picChg>
        <pc:picChg chg="add del mod">
          <ac:chgData name="Craig Zeki" userId="ddf914b2-3bf5-47a8-a109-1f2edc4083bf" providerId="ADAL" clId="{E43D182F-9399-4BC5-8DFA-145D882A5796}" dt="2023-06-07T15:25:51.914" v="616" actId="478"/>
          <ac:picMkLst>
            <pc:docMk/>
            <pc:sldMk cId="508472646" sldId="272"/>
            <ac:picMk id="23" creationId="{D7341287-87D4-C0E4-17C7-3DFD52A790FE}"/>
          </ac:picMkLst>
        </pc:picChg>
      </pc:sldChg>
      <pc:sldChg chg="addSp delSp modSp add mod modTransition modClrScheme modAnim chgLayout">
        <pc:chgData name="Craig Zeki" userId="ddf914b2-3bf5-47a8-a109-1f2edc4083bf" providerId="ADAL" clId="{E43D182F-9399-4BC5-8DFA-145D882A5796}" dt="2023-06-07T16:51:18.093" v="1230"/>
        <pc:sldMkLst>
          <pc:docMk/>
          <pc:sldMk cId="3766635553" sldId="273"/>
        </pc:sldMkLst>
        <pc:spChg chg="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2" creationId="{580B45A5-A1BD-1C32-F52B-1A3DCF0DF5BD}"/>
          </ac:spMkLst>
        </pc:spChg>
        <pc:spChg chg="del mod ord">
          <ac:chgData name="Craig Zeki" userId="ddf914b2-3bf5-47a8-a109-1f2edc4083bf" providerId="ADAL" clId="{E43D182F-9399-4BC5-8DFA-145D882A5796}" dt="2023-06-07T13:52:52.044" v="49" actId="700"/>
          <ac:spMkLst>
            <pc:docMk/>
            <pc:sldMk cId="3766635553" sldId="273"/>
            <ac:spMk id="3" creationId="{6205B617-C401-3826-DFD7-7F489532AFC9}"/>
          </ac:spMkLst>
        </pc:spChg>
        <pc:spChg chg="del mod ord">
          <ac:chgData name="Craig Zeki" userId="ddf914b2-3bf5-47a8-a109-1f2edc4083bf" providerId="ADAL" clId="{E43D182F-9399-4BC5-8DFA-145D882A5796}" dt="2023-06-07T13:52:52.044" v="49" actId="700"/>
          <ac:spMkLst>
            <pc:docMk/>
            <pc:sldMk cId="3766635553" sldId="273"/>
            <ac:spMk id="4" creationId="{934D0269-06B1-1835-A82A-DE121A030E68}"/>
          </ac:spMkLst>
        </pc:spChg>
        <pc:spChg chg="add del 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9" creationId="{658235E3-9458-F88F-E247-15832914E7DC}"/>
          </ac:spMkLst>
        </pc:spChg>
        <pc:spChg chg="add del 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10" creationId="{71DACFBB-4DB0-F297-0E0E-A362940848C3}"/>
          </ac:spMkLst>
        </pc:spChg>
        <pc:spChg chg="add del mod ord">
          <ac:chgData name="Craig Zeki" userId="ddf914b2-3bf5-47a8-a109-1f2edc4083bf" providerId="ADAL" clId="{E43D182F-9399-4BC5-8DFA-145D882A5796}" dt="2023-06-07T16:05:59.906" v="904" actId="478"/>
          <ac:spMkLst>
            <pc:docMk/>
            <pc:sldMk cId="3766635553" sldId="273"/>
            <ac:spMk id="11" creationId="{6F8E276E-85B4-A84B-47DB-D05D30C63321}"/>
          </ac:spMkLst>
        </pc:spChg>
        <pc:spChg chg="add del mod ord">
          <ac:chgData name="Craig Zeki" userId="ddf914b2-3bf5-47a8-a109-1f2edc4083bf" providerId="ADAL" clId="{E43D182F-9399-4BC5-8DFA-145D882A5796}" dt="2023-06-07T16:06:01.530" v="905" actId="478"/>
          <ac:spMkLst>
            <pc:docMk/>
            <pc:sldMk cId="3766635553" sldId="273"/>
            <ac:spMk id="12" creationId="{BDF3D223-E866-5F1D-57DC-1DA21B924B16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3" creationId="{6A220201-78E0-6740-4A65-BB4A06764E1A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4" creationId="{EFDA5AF4-3BD7-2D4C-A9AF-567F647B1F1A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5" creationId="{C4469355-BFAC-09AC-F206-65C2F6C04909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6" creationId="{D9BA40C3-83B2-1291-5056-E0C193DAEE75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7" creationId="{109F5DCF-0ED4-C7FB-2EBA-FED6D4CFB51C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8" creationId="{8C139A2A-A960-B19D-30D9-C441890E9A0F}"/>
          </ac:spMkLst>
        </pc:spChg>
        <pc:spChg chg="add mod">
          <ac:chgData name="Craig Zeki" userId="ddf914b2-3bf5-47a8-a109-1f2edc4083bf" providerId="ADAL" clId="{E43D182F-9399-4BC5-8DFA-145D882A5796}" dt="2023-06-07T16:35:17.520" v="1087" actId="1076"/>
          <ac:spMkLst>
            <pc:docMk/>
            <pc:sldMk cId="3766635553" sldId="273"/>
            <ac:spMk id="20" creationId="{BCF9DDFF-1A9C-BBA1-3401-3F238E448DC0}"/>
          </ac:spMkLst>
        </pc:spChg>
        <pc:spChg chg="add mod">
          <ac:chgData name="Craig Zeki" userId="ddf914b2-3bf5-47a8-a109-1f2edc4083bf" providerId="ADAL" clId="{E43D182F-9399-4BC5-8DFA-145D882A5796}" dt="2023-06-07T16:40:17.593" v="1156" actId="1076"/>
          <ac:spMkLst>
            <pc:docMk/>
            <pc:sldMk cId="3766635553" sldId="273"/>
            <ac:spMk id="24" creationId="{BCF9DDFF-1A9C-BBA1-3401-3F238E448DC0}"/>
          </ac:spMkLst>
        </pc:spChg>
        <pc:spChg chg="add mod">
          <ac:chgData name="Craig Zeki" userId="ddf914b2-3bf5-47a8-a109-1f2edc4083bf" providerId="ADAL" clId="{E43D182F-9399-4BC5-8DFA-145D882A5796}" dt="2023-06-07T16:38:07.772" v="1147" actId="27636"/>
          <ac:spMkLst>
            <pc:docMk/>
            <pc:sldMk cId="3766635553" sldId="273"/>
            <ac:spMk id="27" creationId="{5228D94C-1774-1CAC-C5E4-3CAF1AC64D0E}"/>
          </ac:spMkLst>
        </pc:spChg>
        <pc:spChg chg="add mod">
          <ac:chgData name="Craig Zeki" userId="ddf914b2-3bf5-47a8-a109-1f2edc4083bf" providerId="ADAL" clId="{E43D182F-9399-4BC5-8DFA-145D882A5796}" dt="2023-06-07T16:40:49.531" v="1196" actId="313"/>
          <ac:spMkLst>
            <pc:docMk/>
            <pc:sldMk cId="3766635553" sldId="273"/>
            <ac:spMk id="28" creationId="{5FA397FD-1149-CE88-F0F6-D6BBF5BACC48}"/>
          </ac:spMkLst>
        </pc:spChg>
        <pc:grpChg chg="add del mod">
          <ac:chgData name="Craig Zeki" userId="ddf914b2-3bf5-47a8-a109-1f2edc4083bf" providerId="ADAL" clId="{E43D182F-9399-4BC5-8DFA-145D882A5796}" dt="2023-06-07T16:35:22.208" v="1088" actId="478"/>
          <ac:grpSpMkLst>
            <pc:docMk/>
            <pc:sldMk cId="3766635553" sldId="273"/>
            <ac:grpSpMk id="19" creationId="{C34A3B7B-0950-EF9B-AA5D-9909EF782B08}"/>
          </ac:grpSpMkLst>
        </pc:grpChg>
        <pc:grpChg chg="add mod">
          <ac:chgData name="Craig Zeki" userId="ddf914b2-3bf5-47a8-a109-1f2edc4083bf" providerId="ADAL" clId="{E43D182F-9399-4BC5-8DFA-145D882A5796}" dt="2023-06-07T16:40:17.593" v="1156" actId="1076"/>
          <ac:grpSpMkLst>
            <pc:docMk/>
            <pc:sldMk cId="3766635553" sldId="273"/>
            <ac:grpSpMk id="23" creationId="{C34A3B7B-0950-EF9B-AA5D-9909EF782B08}"/>
          </ac:grpSpMkLst>
        </pc:grpChg>
        <pc:graphicFrameChg chg="add del mod">
          <ac:chgData name="Craig Zeki" userId="ddf914b2-3bf5-47a8-a109-1f2edc4083bf" providerId="ADAL" clId="{E43D182F-9399-4BC5-8DFA-145D882A5796}" dt="2023-06-07T16:42:16.107" v="1202"/>
          <ac:graphicFrameMkLst>
            <pc:docMk/>
            <pc:sldMk cId="3766635553" sldId="273"/>
            <ac:graphicFrameMk id="29" creationId="{CD0B4358-6E42-EC13-43B4-2B59828B631A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6:42:44.890" v="1208"/>
          <ac:graphicFrameMkLst>
            <pc:docMk/>
            <pc:sldMk cId="3766635553" sldId="273"/>
            <ac:graphicFrameMk id="31" creationId="{835C5C15-55C1-44B8-AC0D-FC791BE82D24}"/>
          </ac:graphicFrameMkLst>
        </pc:graphicFrameChg>
        <pc:picChg chg="add mod">
          <ac:chgData name="Craig Zeki" userId="ddf914b2-3bf5-47a8-a109-1f2edc4083bf" providerId="ADAL" clId="{E43D182F-9399-4BC5-8DFA-145D882A5796}" dt="2023-06-07T16:35:17.520" v="1087" actId="1076"/>
          <ac:picMkLst>
            <pc:docMk/>
            <pc:sldMk cId="3766635553" sldId="273"/>
            <ac:picMk id="21" creationId="{ABB37515-FF94-440C-A29E-DB32BA63F05D}"/>
          </ac:picMkLst>
        </pc:picChg>
        <pc:picChg chg="add mod">
          <ac:chgData name="Craig Zeki" userId="ddf914b2-3bf5-47a8-a109-1f2edc4083bf" providerId="ADAL" clId="{E43D182F-9399-4BC5-8DFA-145D882A5796}" dt="2023-06-07T16:35:17.520" v="1087" actId="1076"/>
          <ac:picMkLst>
            <pc:docMk/>
            <pc:sldMk cId="3766635553" sldId="273"/>
            <ac:picMk id="22" creationId="{40219562-FA8B-AD87-224F-CC9139A96C4C}"/>
          </ac:picMkLst>
        </pc:picChg>
        <pc:picChg chg="add mod">
          <ac:chgData name="Craig Zeki" userId="ddf914b2-3bf5-47a8-a109-1f2edc4083bf" providerId="ADAL" clId="{E43D182F-9399-4BC5-8DFA-145D882A5796}" dt="2023-06-07T16:40:17.593" v="1156" actId="1076"/>
          <ac:picMkLst>
            <pc:docMk/>
            <pc:sldMk cId="3766635553" sldId="273"/>
            <ac:picMk id="25" creationId="{ABB37515-FF94-440C-A29E-DB32BA63F05D}"/>
          </ac:picMkLst>
        </pc:picChg>
        <pc:picChg chg="add mod">
          <ac:chgData name="Craig Zeki" userId="ddf914b2-3bf5-47a8-a109-1f2edc4083bf" providerId="ADAL" clId="{E43D182F-9399-4BC5-8DFA-145D882A5796}" dt="2023-06-07T16:40:17.593" v="1156" actId="1076"/>
          <ac:picMkLst>
            <pc:docMk/>
            <pc:sldMk cId="3766635553" sldId="273"/>
            <ac:picMk id="26" creationId="{40219562-FA8B-AD87-224F-CC9139A96C4C}"/>
          </ac:picMkLst>
        </pc:picChg>
        <pc:picChg chg="add del">
          <ac:chgData name="Craig Zeki" userId="ddf914b2-3bf5-47a8-a109-1f2edc4083bf" providerId="ADAL" clId="{E43D182F-9399-4BC5-8DFA-145D882A5796}" dt="2023-06-07T16:42:19.544" v="1204"/>
          <ac:picMkLst>
            <pc:docMk/>
            <pc:sldMk cId="3766635553" sldId="273"/>
            <ac:picMk id="30" creationId="{DBC46F7F-1FA7-B2D7-B6BC-E2677C7BDF3E}"/>
          </ac:picMkLst>
        </pc:picChg>
        <pc:picChg chg="add mod">
          <ac:chgData name="Craig Zeki" userId="ddf914b2-3bf5-47a8-a109-1f2edc4083bf" providerId="ADAL" clId="{E43D182F-9399-4BC5-8DFA-145D882A5796}" dt="2023-06-07T16:43:15.288" v="1216" actId="14100"/>
          <ac:picMkLst>
            <pc:docMk/>
            <pc:sldMk cId="3766635553" sldId="273"/>
            <ac:picMk id="32" creationId="{9525B264-9CB3-ED1B-AAFB-6A000FB133B0}"/>
          </ac:picMkLst>
        </pc:picChg>
      </pc:sldChg>
      <pc:sldChg chg="addSp delSp modSp add mod modClrScheme chgLayout">
        <pc:chgData name="Craig Zeki" userId="ddf914b2-3bf5-47a8-a109-1f2edc4083bf" providerId="ADAL" clId="{E43D182F-9399-4BC5-8DFA-145D882A5796}" dt="2023-06-07T14:02:05.270" v="272" actId="20577"/>
        <pc:sldMkLst>
          <pc:docMk/>
          <pc:sldMk cId="3003853674" sldId="274"/>
        </pc:sldMkLst>
        <pc:spChg chg="mod ord">
          <ac:chgData name="Craig Zeki" userId="ddf914b2-3bf5-47a8-a109-1f2edc4083bf" providerId="ADAL" clId="{E43D182F-9399-4BC5-8DFA-145D882A5796}" dt="2023-06-07T14:02:05.270" v="272" actId="20577"/>
          <ac:spMkLst>
            <pc:docMk/>
            <pc:sldMk cId="3003853674" sldId="274"/>
            <ac:spMk id="2" creationId="{580B45A5-A1BD-1C32-F52B-1A3DCF0DF5BD}"/>
          </ac:spMkLst>
        </pc:spChg>
        <pc:spChg chg="add del mod ord">
          <ac:chgData name="Craig Zeki" userId="ddf914b2-3bf5-47a8-a109-1f2edc4083bf" providerId="ADAL" clId="{E43D182F-9399-4BC5-8DFA-145D882A5796}" dt="2023-06-07T13:56:34.418" v="74" actId="700"/>
          <ac:spMkLst>
            <pc:docMk/>
            <pc:sldMk cId="3003853674" sldId="274"/>
            <ac:spMk id="3" creationId="{BAB1F101-0C83-D5BF-D46F-120FAC248F7B}"/>
          </ac:spMkLst>
        </pc:spChg>
        <pc:spChg chg="add del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4" creationId="{E1281BFE-3520-085E-D55A-F5C17C42C8DE}"/>
          </ac:spMkLst>
        </pc:spChg>
        <pc:spChg chg="del mod ord">
          <ac:chgData name="Craig Zeki" userId="ddf914b2-3bf5-47a8-a109-1f2edc4083bf" providerId="ADAL" clId="{E43D182F-9399-4BC5-8DFA-145D882A5796}" dt="2023-06-07T13:55:28.418" v="71" actId="700"/>
          <ac:spMkLst>
            <pc:docMk/>
            <pc:sldMk cId="3003853674" sldId="274"/>
            <ac:spMk id="9" creationId="{658235E3-9458-F88F-E247-15832914E7DC}"/>
          </ac:spMkLst>
        </pc:spChg>
        <pc:spChg chg="del">
          <ac:chgData name="Craig Zeki" userId="ddf914b2-3bf5-47a8-a109-1f2edc4083bf" providerId="ADAL" clId="{E43D182F-9399-4BC5-8DFA-145D882A5796}" dt="2023-06-07T13:55:28.418" v="71" actId="700"/>
          <ac:spMkLst>
            <pc:docMk/>
            <pc:sldMk cId="3003853674" sldId="274"/>
            <ac:spMk id="10" creationId="{71DACFBB-4DB0-F297-0E0E-A362940848C3}"/>
          </ac:spMkLst>
        </pc:spChg>
        <pc:spChg chg="add del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1" creationId="{86B23BB0-4F0D-6EBE-41C1-4FCE5A249D35}"/>
          </ac:spMkLst>
        </pc:spChg>
        <pc:spChg chg="add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2" creationId="{E8C12563-512D-9BC3-4AFC-6BC23E5DF0E6}"/>
          </ac:spMkLst>
        </pc:spChg>
        <pc:spChg chg="add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3" creationId="{3AF1DFCD-2619-7A88-E33C-1B0F8F20BF6B}"/>
          </ac:spMkLst>
        </pc:sp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5" creationId="{712E8FAA-C245-3DDF-AEDD-72B9DF11FB9E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6" creationId="{CD75E960-DF74-2F89-39E5-41CF9D4C545F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7" creationId="{A96B98B6-689F-CBBA-3BD8-F8FD3EB41EE8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8" creationId="{C6A9710D-DFBB-5F3F-2591-3D8CE6C10B7C}"/>
          </ac:picMkLst>
        </pc:picChg>
      </pc:sldChg>
      <pc:sldChg chg="addSp delSp modSp add del mod modTransition modAnim">
        <pc:chgData name="Craig Zeki" userId="ddf914b2-3bf5-47a8-a109-1f2edc4083bf" providerId="ADAL" clId="{E43D182F-9399-4BC5-8DFA-145D882A5796}" dt="2023-06-07T15:14:37.841" v="480" actId="47"/>
        <pc:sldMkLst>
          <pc:docMk/>
          <pc:sldMk cId="4043047839" sldId="275"/>
        </pc:sldMkLst>
        <pc:spChg chg="add mod">
          <ac:chgData name="Craig Zeki" userId="ddf914b2-3bf5-47a8-a109-1f2edc4083bf" providerId="ADAL" clId="{E43D182F-9399-4BC5-8DFA-145D882A5796}" dt="2023-06-07T14:24:48.906" v="421" actId="164"/>
          <ac:spMkLst>
            <pc:docMk/>
            <pc:sldMk cId="4043047839" sldId="275"/>
            <ac:spMk id="9" creationId="{5B08EC3A-73B5-4CE9-37EF-B763914C7D01}"/>
          </ac:spMkLst>
        </pc:spChg>
        <pc:spChg chg="add mod">
          <ac:chgData name="Craig Zeki" userId="ddf914b2-3bf5-47a8-a109-1f2edc4083bf" providerId="ADAL" clId="{E43D182F-9399-4BC5-8DFA-145D882A5796}" dt="2023-06-07T14:41:58.201" v="479" actId="12"/>
          <ac:spMkLst>
            <pc:docMk/>
            <pc:sldMk cId="4043047839" sldId="275"/>
            <ac:spMk id="11" creationId="{42061CA2-302B-81B8-198F-98A0557701D3}"/>
          </ac:spMkLst>
        </pc:spChg>
        <pc:grpChg chg="add mod">
          <ac:chgData name="Craig Zeki" userId="ddf914b2-3bf5-47a8-a109-1f2edc4083bf" providerId="ADAL" clId="{E43D182F-9399-4BC5-8DFA-145D882A5796}" dt="2023-06-07T14:24:48.906" v="421" actId="164"/>
          <ac:grpSpMkLst>
            <pc:docMk/>
            <pc:sldMk cId="4043047839" sldId="275"/>
            <ac:grpSpMk id="10" creationId="{8601492F-65D7-ACEB-92D0-DE9A69C0CC45}"/>
          </ac:grpSpMkLst>
        </pc:grpChg>
        <pc:graphicFrameChg chg="add del mod">
          <ac:chgData name="Craig Zeki" userId="ddf914b2-3bf5-47a8-a109-1f2edc4083bf" providerId="ADAL" clId="{E43D182F-9399-4BC5-8DFA-145D882A5796}" dt="2023-06-07T14:19:24.789" v="334"/>
          <ac:graphicFrameMkLst>
            <pc:docMk/>
            <pc:sldMk cId="4043047839" sldId="275"/>
            <ac:graphicFrameMk id="3" creationId="{C547E593-0633-4D42-9F5B-A8DCFA0937BD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4:19:47.837" v="340"/>
          <ac:graphicFrameMkLst>
            <pc:docMk/>
            <pc:sldMk cId="4043047839" sldId="275"/>
            <ac:graphicFrameMk id="5" creationId="{85C35F5E-85B7-AC8F-1155-BD06B3F24B35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4:20:47.466" v="372"/>
          <ac:graphicFrameMkLst>
            <pc:docMk/>
            <pc:sldMk cId="4043047839" sldId="275"/>
            <ac:graphicFrameMk id="7" creationId="{530453EA-3D96-D799-0760-4C116F004E55}"/>
          </ac:graphicFrameMkLst>
        </pc:graphicFrameChg>
        <pc:picChg chg="add del">
          <ac:chgData name="Craig Zeki" userId="ddf914b2-3bf5-47a8-a109-1f2edc4083bf" providerId="ADAL" clId="{E43D182F-9399-4BC5-8DFA-145D882A5796}" dt="2023-06-07T14:19:43.519" v="338" actId="478"/>
          <ac:picMkLst>
            <pc:docMk/>
            <pc:sldMk cId="4043047839" sldId="275"/>
            <ac:picMk id="4" creationId="{C60E13C2-191D-C369-6D3E-76198AC0E86D}"/>
          </ac:picMkLst>
        </pc:picChg>
        <pc:picChg chg="add del mod">
          <ac:chgData name="Craig Zeki" userId="ddf914b2-3bf5-47a8-a109-1f2edc4083bf" providerId="ADAL" clId="{E43D182F-9399-4BC5-8DFA-145D882A5796}" dt="2023-06-07T14:20:08.976" v="348"/>
          <ac:picMkLst>
            <pc:docMk/>
            <pc:sldMk cId="4043047839" sldId="275"/>
            <ac:picMk id="6" creationId="{A9DFC022-F413-292E-BA2A-B86B5213151F}"/>
          </ac:picMkLst>
        </pc:picChg>
        <pc:picChg chg="add mod">
          <ac:chgData name="Craig Zeki" userId="ddf914b2-3bf5-47a8-a109-1f2edc4083bf" providerId="ADAL" clId="{E43D182F-9399-4BC5-8DFA-145D882A5796}" dt="2023-06-07T14:24:48.906" v="421" actId="164"/>
          <ac:picMkLst>
            <pc:docMk/>
            <pc:sldMk cId="4043047839" sldId="275"/>
            <ac:picMk id="8" creationId="{C7C4FFE5-845A-3DA9-7BE6-06E930E568AD}"/>
          </ac:picMkLst>
        </pc:picChg>
        <pc:picChg chg="mod">
          <ac:chgData name="Craig Zeki" userId="ddf914b2-3bf5-47a8-a109-1f2edc4083bf" providerId="ADAL" clId="{E43D182F-9399-4BC5-8DFA-145D882A5796}" dt="2023-06-07T14:14:37.432" v="332" actId="1076"/>
          <ac:picMkLst>
            <pc:docMk/>
            <pc:sldMk cId="4043047839" sldId="275"/>
            <ac:picMk id="15" creationId="{ACD277F6-89DB-638F-9C41-061D8CBD1A66}"/>
          </ac:picMkLst>
        </pc:picChg>
      </pc:sldChg>
      <pc:sldChg chg="addSp delSp modSp add del mod addAnim delAnim modAnim">
        <pc:chgData name="Craig Zeki" userId="ddf914b2-3bf5-47a8-a109-1f2edc4083bf" providerId="ADAL" clId="{E43D182F-9399-4BC5-8DFA-145D882A5796}" dt="2023-06-07T15:25:31.552" v="610" actId="47"/>
        <pc:sldMkLst>
          <pc:docMk/>
          <pc:sldMk cId="3854443865" sldId="276"/>
        </pc:sldMkLst>
        <pc:grpChg chg="del">
          <ac:chgData name="Craig Zeki" userId="ddf914b2-3bf5-47a8-a109-1f2edc4083bf" providerId="ADAL" clId="{E43D182F-9399-4BC5-8DFA-145D882A5796}" dt="2023-06-07T14:28:54.924" v="426" actId="478"/>
          <ac:grpSpMkLst>
            <pc:docMk/>
            <pc:sldMk cId="3854443865" sldId="276"/>
            <ac:grpSpMk id="10" creationId="{8601492F-65D7-ACEB-92D0-DE9A69C0CC45}"/>
          </ac:grpSpMkLst>
        </pc:grpChg>
        <pc:graphicFrameChg chg="add mod">
          <ac:chgData name="Craig Zeki" userId="ddf914b2-3bf5-47a8-a109-1f2edc4083bf" providerId="ADAL" clId="{E43D182F-9399-4BC5-8DFA-145D882A5796}" dt="2023-06-07T14:34:46.671" v="455"/>
          <ac:graphicFrameMkLst>
            <pc:docMk/>
            <pc:sldMk cId="3854443865" sldId="276"/>
            <ac:graphicFrameMk id="3" creationId="{5750F6ED-3664-4E0E-825E-7D9F70342B0F}"/>
          </ac:graphicFrameMkLst>
        </pc:graphicFrameChg>
        <pc:picChg chg="add del mod">
          <ac:chgData name="Craig Zeki" userId="ddf914b2-3bf5-47a8-a109-1f2edc4083bf" providerId="ADAL" clId="{E43D182F-9399-4BC5-8DFA-145D882A5796}" dt="2023-06-07T15:25:22.350" v="609" actId="21"/>
          <ac:picMkLst>
            <pc:docMk/>
            <pc:sldMk cId="3854443865" sldId="276"/>
            <ac:picMk id="4" creationId="{9C2FEACE-9E26-42A5-3C53-7A05C500F436}"/>
          </ac:picMkLst>
        </pc:picChg>
        <pc:picChg chg="mod">
          <ac:chgData name="Craig Zeki" userId="ddf914b2-3bf5-47a8-a109-1f2edc4083bf" providerId="ADAL" clId="{E43D182F-9399-4BC5-8DFA-145D882A5796}" dt="2023-06-07T14:30:09.782" v="440" actId="14100"/>
          <ac:picMkLst>
            <pc:docMk/>
            <pc:sldMk cId="3854443865" sldId="276"/>
            <ac:picMk id="13" creationId="{548E6D8C-2C5D-79CC-E640-AD2FE9164503}"/>
          </ac:picMkLst>
        </pc:picChg>
        <pc:picChg chg="add del mod">
          <ac:chgData name="Craig Zeki" userId="ddf914b2-3bf5-47a8-a109-1f2edc4083bf" providerId="ADAL" clId="{E43D182F-9399-4BC5-8DFA-145D882A5796}" dt="2023-06-07T14:30:12.819" v="441" actId="478"/>
          <ac:picMkLst>
            <pc:docMk/>
            <pc:sldMk cId="3854443865" sldId="276"/>
            <ac:picMk id="15" creationId="{ACD277F6-89DB-638F-9C41-061D8CBD1A66}"/>
          </ac:picMkLst>
        </pc:picChg>
      </pc:sldChg>
      <pc:sldChg chg="del">
        <pc:chgData name="Craig Zeki" userId="ddf914b2-3bf5-47a8-a109-1f2edc4083bf" providerId="ADAL" clId="{E43D182F-9399-4BC5-8DFA-145D882A5796}" dt="2023-06-07T15:25:17.639" v="608" actId="47"/>
        <pc:sldMkLst>
          <pc:docMk/>
          <pc:sldMk cId="1006478369" sldId="277"/>
        </pc:sldMkLst>
      </pc:sldChg>
      <pc:sldChg chg="modSp mod">
        <pc:chgData name="Craig Zeki" userId="ddf914b2-3bf5-47a8-a109-1f2edc4083bf" providerId="ADAL" clId="{E43D182F-9399-4BC5-8DFA-145D882A5796}" dt="2023-06-09T09:22:25.744" v="1231" actId="14430"/>
        <pc:sldMkLst>
          <pc:docMk/>
          <pc:sldMk cId="1283009772" sldId="279"/>
        </pc:sldMkLst>
        <pc:spChg chg="mod modVis">
          <ac:chgData name="Craig Zeki" userId="ddf914b2-3bf5-47a8-a109-1f2edc4083bf" providerId="ADAL" clId="{E43D182F-9399-4BC5-8DFA-145D882A5796}" dt="2023-06-09T09:22:25.744" v="1231" actId="14430"/>
          <ac:spMkLst>
            <pc:docMk/>
            <pc:sldMk cId="1283009772" sldId="279"/>
            <ac:spMk id="6" creationId="{615AC0D5-4C65-D7CC-590F-1D7864E36931}"/>
          </ac:spMkLst>
        </pc:spChg>
      </pc:sldChg>
      <pc:sldChg chg="addSp delSp modSp add mod modAnim modShow">
        <pc:chgData name="Craig Zeki" userId="ddf914b2-3bf5-47a8-a109-1f2edc4083bf" providerId="ADAL" clId="{E43D182F-9399-4BC5-8DFA-145D882A5796}" dt="2023-06-09T09:35:53.172" v="1350"/>
        <pc:sldMkLst>
          <pc:docMk/>
          <pc:sldMk cId="778178161" sldId="296"/>
        </pc:sldMkLst>
        <pc:spChg chg="mod">
          <ac:chgData name="Craig Zeki" userId="ddf914b2-3bf5-47a8-a109-1f2edc4083bf" providerId="ADAL" clId="{E43D182F-9399-4BC5-8DFA-145D882A5796}" dt="2023-06-09T09:28:49.900" v="1262" actId="20577"/>
          <ac:spMkLst>
            <pc:docMk/>
            <pc:sldMk cId="778178161" sldId="296"/>
            <ac:spMk id="2" creationId="{40DCF6CD-D886-9E52-12EF-E08316869FC9}"/>
          </ac:spMkLst>
        </pc:spChg>
        <pc:spChg chg="del mod">
          <ac:chgData name="Craig Zeki" userId="ddf914b2-3bf5-47a8-a109-1f2edc4083bf" providerId="ADAL" clId="{E43D182F-9399-4BC5-8DFA-145D882A5796}" dt="2023-06-09T09:31:54.027" v="1316" actId="478"/>
          <ac:spMkLst>
            <pc:docMk/>
            <pc:sldMk cId="778178161" sldId="296"/>
            <ac:spMk id="3" creationId="{56F4EF2E-C533-FBEE-B4E8-69132E404B38}"/>
          </ac:spMkLst>
        </pc:spChg>
        <pc:spChg chg="add mod">
          <ac:chgData name="Craig Zeki" userId="ddf914b2-3bf5-47a8-a109-1f2edc4083bf" providerId="ADAL" clId="{E43D182F-9399-4BC5-8DFA-145D882A5796}" dt="2023-06-09T09:33:02.436" v="1327" actId="1076"/>
          <ac:spMkLst>
            <pc:docMk/>
            <pc:sldMk cId="778178161" sldId="296"/>
            <ac:spMk id="4" creationId="{C9271BF3-7AEF-9D21-5B45-2C0FF47ECFA2}"/>
          </ac:spMkLst>
        </pc:spChg>
        <pc:spChg chg="add mod">
          <ac:chgData name="Craig Zeki" userId="ddf914b2-3bf5-47a8-a109-1f2edc4083bf" providerId="ADAL" clId="{E43D182F-9399-4BC5-8DFA-145D882A5796}" dt="2023-06-09T09:32:58.212" v="1326" actId="403"/>
          <ac:spMkLst>
            <pc:docMk/>
            <pc:sldMk cId="778178161" sldId="296"/>
            <ac:spMk id="5" creationId="{12630506-A22A-DEB4-0018-0D8FF327A363}"/>
          </ac:spMkLst>
        </pc:spChg>
        <pc:spChg chg="mod">
          <ac:chgData name="Craig Zeki" userId="ddf914b2-3bf5-47a8-a109-1f2edc4083bf" providerId="ADAL" clId="{E43D182F-9399-4BC5-8DFA-145D882A5796}" dt="2023-06-09T09:33:49.387" v="1343" actId="1076"/>
          <ac:spMkLst>
            <pc:docMk/>
            <pc:sldMk cId="778178161" sldId="296"/>
            <ac:spMk id="8" creationId="{8A76C21C-EC74-1407-D59E-4328833E1CD3}"/>
          </ac:spMkLst>
        </pc:spChg>
        <pc:spChg chg="mod">
          <ac:chgData name="Craig Zeki" userId="ddf914b2-3bf5-47a8-a109-1f2edc4083bf" providerId="ADAL" clId="{E43D182F-9399-4BC5-8DFA-145D882A5796}" dt="2023-06-09T09:33:35.916" v="1334" actId="14100"/>
          <ac:spMkLst>
            <pc:docMk/>
            <pc:sldMk cId="778178161" sldId="296"/>
            <ac:spMk id="9" creationId="{AB1F14AF-0D6E-7200-FA73-F3C30E9D6DF3}"/>
          </ac:spMkLst>
        </pc:spChg>
        <pc:grpChg chg="add mod">
          <ac:chgData name="Craig Zeki" userId="ddf914b2-3bf5-47a8-a109-1f2edc4083bf" providerId="ADAL" clId="{E43D182F-9399-4BC5-8DFA-145D882A5796}" dt="2023-06-09T09:33:58.644" v="1345" actId="1076"/>
          <ac:grpSpMkLst>
            <pc:docMk/>
            <pc:sldMk cId="778178161" sldId="296"/>
            <ac:grpSpMk id="6" creationId="{1E4E6F66-36D2-2A9B-8D87-9CA3B8F4CBDA}"/>
          </ac:grpSpMkLst>
        </pc:grpChg>
        <pc:grpChg chg="add mod">
          <ac:chgData name="Craig Zeki" userId="ddf914b2-3bf5-47a8-a109-1f2edc4083bf" providerId="ADAL" clId="{E43D182F-9399-4BC5-8DFA-145D882A5796}" dt="2023-06-09T09:33:54.756" v="1344" actId="1076"/>
          <ac:grpSpMkLst>
            <pc:docMk/>
            <pc:sldMk cId="778178161" sldId="296"/>
            <ac:grpSpMk id="7" creationId="{62F70576-48B9-0A52-F9A7-E7E6CF932685}"/>
          </ac:grpSpMkLst>
        </pc:grpChg>
      </pc:sldChg>
      <pc:sldMasterChg chg="addSp delSp modSp mod modSldLayout">
        <pc:chgData name="Craig Zeki" userId="ddf914b2-3bf5-47a8-a109-1f2edc4083bf" providerId="ADAL" clId="{E43D182F-9399-4BC5-8DFA-145D882A5796}" dt="2023-06-07T15:19:29.052" v="552" actId="1076"/>
        <pc:sldMasterMkLst>
          <pc:docMk/>
          <pc:sldMasterMk cId="1290598336" sldId="2147483648"/>
        </pc:sldMasterMkLst>
        <pc:picChg chg="add del mod ord">
          <ac:chgData name="Craig Zeki" userId="ddf914b2-3bf5-47a8-a109-1f2edc4083bf" providerId="ADAL" clId="{E43D182F-9399-4BC5-8DFA-145D882A5796}" dt="2023-06-07T14:40:19.101" v="470" actId="21"/>
          <ac:picMkLst>
            <pc:docMk/>
            <pc:sldMasterMk cId="1290598336" sldId="2147483648"/>
            <ac:picMk id="9" creationId="{22A3E24D-0CAA-7AE2-1CC7-1EF9A2EA2375}"/>
          </ac:picMkLst>
        </pc:picChg>
        <pc:sldLayoutChg chg="addSp modSp">
          <pc:chgData name="Craig Zeki" userId="ddf914b2-3bf5-47a8-a109-1f2edc4083bf" providerId="ADAL" clId="{E43D182F-9399-4BC5-8DFA-145D882A5796}" dt="2023-06-07T14:40:21.969" v="471"/>
          <pc:sldLayoutMkLst>
            <pc:docMk/>
            <pc:sldMasterMk cId="1290598336" sldId="2147483648"/>
            <pc:sldLayoutMk cId="265493911" sldId="2147483649"/>
          </pc:sldLayoutMkLst>
          <pc:picChg chg="add mod">
            <ac:chgData name="Craig Zeki" userId="ddf914b2-3bf5-47a8-a109-1f2edc4083bf" providerId="ADAL" clId="{E43D182F-9399-4BC5-8DFA-145D882A5796}" dt="2023-06-07T14:40:21.969" v="471"/>
            <ac:picMkLst>
              <pc:docMk/>
              <pc:sldMasterMk cId="1290598336" sldId="2147483648"/>
              <pc:sldLayoutMk cId="265493911" sldId="2147483649"/>
              <ac:picMk id="7" creationId="{FD58F518-218D-E8F0-31AC-42E384875822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12.406" v="468" actId="478"/>
          <pc:sldLayoutMkLst>
            <pc:docMk/>
            <pc:sldMasterMk cId="1290598336" sldId="2147483648"/>
            <pc:sldLayoutMk cId="2656535274" sldId="2147483650"/>
          </pc:sldLayoutMkLst>
          <pc:picChg chg="add del mod">
            <ac:chgData name="Craig Zeki" userId="ddf914b2-3bf5-47a8-a109-1f2edc4083bf" providerId="ADAL" clId="{E43D182F-9399-4BC5-8DFA-145D882A5796}" dt="2023-06-07T14:40:12.406" v="468" actId="478"/>
            <ac:picMkLst>
              <pc:docMk/>
              <pc:sldMasterMk cId="1290598336" sldId="2147483648"/>
              <pc:sldLayoutMk cId="2656535274" sldId="2147483650"/>
              <ac:picMk id="8" creationId="{E619F1BE-8FC6-08D4-8E60-BE960D304354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14.390" v="469" actId="478"/>
          <pc:sldLayoutMkLst>
            <pc:docMk/>
            <pc:sldMasterMk cId="1290598336" sldId="2147483648"/>
            <pc:sldLayoutMk cId="563863948" sldId="2147483651"/>
          </pc:sldLayoutMkLst>
          <pc:spChg chg="ord">
            <ac:chgData name="Craig Zeki" userId="ddf914b2-3bf5-47a8-a109-1f2edc4083bf" providerId="ADAL" clId="{E43D182F-9399-4BC5-8DFA-145D882A5796}" dt="2023-06-07T13:29:16.651" v="11" actId="167"/>
            <ac:spMkLst>
              <pc:docMk/>
              <pc:sldMasterMk cId="1290598336" sldId="2147483648"/>
              <pc:sldLayoutMk cId="563863948" sldId="2147483651"/>
              <ac:spMk id="9" creationId="{66A5985B-4812-F4F5-D7C0-65B4FA7661D5}"/>
            </ac:spMkLst>
          </pc:spChg>
          <pc:picChg chg="add del mod">
            <ac:chgData name="Craig Zeki" userId="ddf914b2-3bf5-47a8-a109-1f2edc4083bf" providerId="ADAL" clId="{E43D182F-9399-4BC5-8DFA-145D882A5796}" dt="2023-06-07T14:40:14.390" v="469" actId="478"/>
            <ac:picMkLst>
              <pc:docMk/>
              <pc:sldMasterMk cId="1290598336" sldId="2147483648"/>
              <pc:sldLayoutMk cId="563863948" sldId="2147483651"/>
              <ac:picMk id="7" creationId="{00E9908E-CB11-4A1A-283A-7F65DB37EAF4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9.151" v="467" actId="478"/>
          <pc:sldLayoutMkLst>
            <pc:docMk/>
            <pc:sldMasterMk cId="1290598336" sldId="2147483648"/>
            <pc:sldLayoutMk cId="2826394830" sldId="2147483652"/>
          </pc:sldLayoutMkLst>
          <pc:picChg chg="add del mod">
            <ac:chgData name="Craig Zeki" userId="ddf914b2-3bf5-47a8-a109-1f2edc4083bf" providerId="ADAL" clId="{E43D182F-9399-4BC5-8DFA-145D882A5796}" dt="2023-06-07T14:40:09.151" v="467" actId="478"/>
            <ac:picMkLst>
              <pc:docMk/>
              <pc:sldMasterMk cId="1290598336" sldId="2147483648"/>
              <pc:sldLayoutMk cId="2826394830" sldId="2147483652"/>
              <ac:picMk id="15" creationId="{C393DBEE-2A33-87B3-34F7-F57F9FBC37C9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6.463" v="466" actId="478"/>
          <pc:sldLayoutMkLst>
            <pc:docMk/>
            <pc:sldMasterMk cId="1290598336" sldId="2147483648"/>
            <pc:sldLayoutMk cId="2074094477" sldId="2147483653"/>
          </pc:sldLayoutMkLst>
          <pc:picChg chg="add del mod">
            <ac:chgData name="Craig Zeki" userId="ddf914b2-3bf5-47a8-a109-1f2edc4083bf" providerId="ADAL" clId="{E43D182F-9399-4BC5-8DFA-145D882A5796}" dt="2023-06-07T14:40:06.463" v="466" actId="478"/>
            <ac:picMkLst>
              <pc:docMk/>
              <pc:sldMasterMk cId="1290598336" sldId="2147483648"/>
              <pc:sldLayoutMk cId="2074094477" sldId="2147483653"/>
              <ac:picMk id="6" creationId="{8C931F95-6510-E606-60BD-224FCD6E1C26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4.710" v="465" actId="478"/>
          <pc:sldLayoutMkLst>
            <pc:docMk/>
            <pc:sldMasterMk cId="1290598336" sldId="2147483648"/>
            <pc:sldLayoutMk cId="502988791" sldId="2147483660"/>
          </pc:sldLayoutMkLst>
          <pc:picChg chg="add del mod">
            <ac:chgData name="Craig Zeki" userId="ddf914b2-3bf5-47a8-a109-1f2edc4083bf" providerId="ADAL" clId="{E43D182F-9399-4BC5-8DFA-145D882A5796}" dt="2023-06-07T14:40:04.710" v="465" actId="478"/>
            <ac:picMkLst>
              <pc:docMk/>
              <pc:sldMasterMk cId="1290598336" sldId="2147483648"/>
              <pc:sldLayoutMk cId="502988791" sldId="2147483660"/>
              <ac:picMk id="3" creationId="{BA7D44A1-F234-A8B8-72BB-C9E1275CB613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2.319" v="464" actId="478"/>
          <pc:sldLayoutMkLst>
            <pc:docMk/>
            <pc:sldMasterMk cId="1290598336" sldId="2147483648"/>
            <pc:sldLayoutMk cId="1531450580" sldId="2147483661"/>
          </pc:sldLayoutMkLst>
          <pc:picChg chg="add del mod">
            <ac:chgData name="Craig Zeki" userId="ddf914b2-3bf5-47a8-a109-1f2edc4083bf" providerId="ADAL" clId="{E43D182F-9399-4BC5-8DFA-145D882A5796}" dt="2023-06-07T14:40:02.319" v="464" actId="478"/>
            <ac:picMkLst>
              <pc:docMk/>
              <pc:sldMasterMk cId="1290598336" sldId="2147483648"/>
              <pc:sldLayoutMk cId="1531450580" sldId="2147483661"/>
              <ac:picMk id="8" creationId="{94C5FEB9-AF9D-064A-C577-90BE4941EDFD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39:57.366" v="463" actId="478"/>
          <pc:sldLayoutMkLst>
            <pc:docMk/>
            <pc:sldMasterMk cId="1290598336" sldId="2147483648"/>
            <pc:sldLayoutMk cId="2203326211" sldId="2147483662"/>
          </pc:sldLayoutMkLst>
          <pc:picChg chg="del">
            <ac:chgData name="Craig Zeki" userId="ddf914b2-3bf5-47a8-a109-1f2edc4083bf" providerId="ADAL" clId="{E43D182F-9399-4BC5-8DFA-145D882A5796}" dt="2023-06-07T14:00:47.415" v="77" actId="478"/>
            <ac:picMkLst>
              <pc:docMk/>
              <pc:sldMasterMk cId="1290598336" sldId="2147483648"/>
              <pc:sldLayoutMk cId="2203326211" sldId="2147483662"/>
              <ac:picMk id="5" creationId="{FE822B4C-F9AE-2CB1-F82E-E517333A22A8}"/>
            </ac:picMkLst>
          </pc:picChg>
          <pc:picChg chg="del">
            <ac:chgData name="Craig Zeki" userId="ddf914b2-3bf5-47a8-a109-1f2edc4083bf" providerId="ADAL" clId="{E43D182F-9399-4BC5-8DFA-145D882A5796}" dt="2023-06-07T14:39:57.366" v="463" actId="478"/>
            <ac:picMkLst>
              <pc:docMk/>
              <pc:sldMasterMk cId="1290598336" sldId="2147483648"/>
              <pc:sldLayoutMk cId="2203326211" sldId="2147483662"/>
              <ac:picMk id="6" creationId="{8C931F95-6510-E606-60BD-224FCD6E1C26}"/>
            </ac:picMkLst>
          </pc:picChg>
          <pc:picChg chg="add mod">
            <ac:chgData name="Craig Zeki" userId="ddf914b2-3bf5-47a8-a109-1f2edc4083bf" providerId="ADAL" clId="{E43D182F-9399-4BC5-8DFA-145D882A5796}" dt="2023-06-07T14:01:23.928" v="261" actId="1038"/>
            <ac:picMkLst>
              <pc:docMk/>
              <pc:sldMasterMk cId="1290598336" sldId="2147483648"/>
              <pc:sldLayoutMk cId="2203326211" sldId="2147483662"/>
              <ac:picMk id="11" creationId="{2B0413E8-0A08-C5B4-CAAE-86762FD02194}"/>
            </ac:picMkLst>
          </pc:picChg>
          <pc:picChg chg="del">
            <ac:chgData name="Craig Zeki" userId="ddf914b2-3bf5-47a8-a109-1f2edc4083bf" providerId="ADAL" clId="{E43D182F-9399-4BC5-8DFA-145D882A5796}" dt="2023-06-07T14:00:44.896" v="76" actId="478"/>
            <ac:picMkLst>
              <pc:docMk/>
              <pc:sldMasterMk cId="1290598336" sldId="2147483648"/>
              <pc:sldLayoutMk cId="2203326211" sldId="2147483662"/>
              <ac:picMk id="26" creationId="{2B98B391-D511-F0DC-768B-977B745F16CC}"/>
            </ac:picMkLst>
          </pc:picChg>
        </pc:sldLayoutChg>
        <pc:sldLayoutChg chg="delSp modSp mod">
          <pc:chgData name="Craig Zeki" userId="ddf914b2-3bf5-47a8-a109-1f2edc4083bf" providerId="ADAL" clId="{E43D182F-9399-4BC5-8DFA-145D882A5796}" dt="2023-06-07T15:19:29.052" v="552" actId="1076"/>
          <pc:sldLayoutMkLst>
            <pc:docMk/>
            <pc:sldMasterMk cId="1290598336" sldId="2147483648"/>
            <pc:sldLayoutMk cId="1755074371" sldId="2147483663"/>
          </pc:sldLayoutMkLst>
          <pc:picChg chg="del">
            <ac:chgData name="Craig Zeki" userId="ddf914b2-3bf5-47a8-a109-1f2edc4083bf" providerId="ADAL" clId="{E43D182F-9399-4BC5-8DFA-145D882A5796}" dt="2023-06-07T14:39:55.822" v="462" actId="478"/>
            <ac:picMkLst>
              <pc:docMk/>
              <pc:sldMasterMk cId="1290598336" sldId="2147483648"/>
              <pc:sldLayoutMk cId="1755074371" sldId="2147483663"/>
              <ac:picMk id="8" creationId="{E619F1BE-8FC6-08D4-8E60-BE960D304354}"/>
            </ac:picMkLst>
          </pc:picChg>
          <pc:picChg chg="del">
            <ac:chgData name="Craig Zeki" userId="ddf914b2-3bf5-47a8-a109-1f2edc4083bf" providerId="ADAL" clId="{E43D182F-9399-4BC5-8DFA-145D882A5796}" dt="2023-06-07T14:12:53" v="308" actId="478"/>
            <ac:picMkLst>
              <pc:docMk/>
              <pc:sldMasterMk cId="1290598336" sldId="2147483648"/>
              <pc:sldLayoutMk cId="1755074371" sldId="2147483663"/>
              <ac:picMk id="14" creationId="{207C60AC-AC83-64AE-85A6-94BF39207D50}"/>
            </ac:picMkLst>
          </pc:picChg>
          <pc:picChg chg="del">
            <ac:chgData name="Craig Zeki" userId="ddf914b2-3bf5-47a8-a109-1f2edc4083bf" providerId="ADAL" clId="{E43D182F-9399-4BC5-8DFA-145D882A5796}" dt="2023-06-07T14:12:52.120" v="306" actId="478"/>
            <ac:picMkLst>
              <pc:docMk/>
              <pc:sldMasterMk cId="1290598336" sldId="2147483648"/>
              <pc:sldLayoutMk cId="1755074371" sldId="2147483663"/>
              <ac:picMk id="16" creationId="{BD6406B8-F2AE-E64E-E109-386DBDD9A425}"/>
            </ac:picMkLst>
          </pc:picChg>
          <pc:picChg chg="del">
            <ac:chgData name="Craig Zeki" userId="ddf914b2-3bf5-47a8-a109-1f2edc4083bf" providerId="ADAL" clId="{E43D182F-9399-4BC5-8DFA-145D882A5796}" dt="2023-06-07T14:12:52.625" v="307" actId="478"/>
            <ac:picMkLst>
              <pc:docMk/>
              <pc:sldMasterMk cId="1290598336" sldId="2147483648"/>
              <pc:sldLayoutMk cId="1755074371" sldId="2147483663"/>
              <ac:picMk id="18" creationId="{D08F2E1C-6054-6E69-A13A-97C127D1F837}"/>
            </ac:picMkLst>
          </pc:picChg>
          <pc:picChg chg="mod">
            <ac:chgData name="Craig Zeki" userId="ddf914b2-3bf5-47a8-a109-1f2edc4083bf" providerId="ADAL" clId="{E43D182F-9399-4BC5-8DFA-145D882A5796}" dt="2023-06-07T15:19:29.052" v="552" actId="1076"/>
            <ac:picMkLst>
              <pc:docMk/>
              <pc:sldMasterMk cId="1290598336" sldId="2147483648"/>
              <pc:sldLayoutMk cId="1755074371" sldId="2147483663"/>
              <ac:picMk id="20" creationId="{0974A5F4-1EAD-A761-B131-7FA487EAB582}"/>
            </ac:picMkLst>
          </pc:picChg>
        </pc:sldLayoutChg>
      </pc:sldMasterChg>
    </pc:docChg>
  </pc:docChgLst>
  <pc:docChgLst>
    <pc:chgData name="Jon Fieldhouse" userId="S::fie20004492@students.solihull.ac.uk::60dc5a29-2e42-4c7b-936d-fbddfb146be2" providerId="AD" clId="Web-{8DBBA7AA-A0A9-4A1C-8F92-2F6A9742CFF4}"/>
    <pc:docChg chg="modSld">
      <pc:chgData name="Jon Fieldhouse" userId="S::fie20004492@students.solihull.ac.uk::60dc5a29-2e42-4c7b-936d-fbddfb146be2" providerId="AD" clId="Web-{8DBBA7AA-A0A9-4A1C-8F92-2F6A9742CFF4}" dt="2023-06-07T22:40:32.658" v="859" actId="20577"/>
      <pc:docMkLst>
        <pc:docMk/>
      </pc:docMkLst>
      <pc:sldChg chg="modSp">
        <pc:chgData name="Jon Fieldhouse" userId="S::fie20004492@students.solihull.ac.uk::60dc5a29-2e42-4c7b-936d-fbddfb146be2" providerId="AD" clId="Web-{8DBBA7AA-A0A9-4A1C-8F92-2F6A9742CFF4}" dt="2023-06-07T22:28:25.987" v="439" actId="1076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8DBBA7AA-A0A9-4A1C-8F92-2F6A9742CFF4}" dt="2023-06-07T22:28:25.987" v="439" actId="1076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8DBBA7AA-A0A9-4A1C-8F92-2F6A9742CFF4}" dt="2023-06-07T22:40:32.658" v="859" actId="20577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8DBBA7AA-A0A9-4A1C-8F92-2F6A9742CFF4}" dt="2023-06-07T22:40:32.658" v="859" actId="20577"/>
          <ac:spMkLst>
            <pc:docMk/>
            <pc:sldMk cId="3185585635" sldId="270"/>
            <ac:spMk id="4" creationId="{A2CCB28A-59D8-D6CF-C16C-56E14899B62F}"/>
          </ac:spMkLst>
        </pc:spChg>
      </pc:sldChg>
      <pc:sldChg chg="addSp delSp modSp">
        <pc:chgData name="Jon Fieldhouse" userId="S::fie20004492@students.solihull.ac.uk::60dc5a29-2e42-4c7b-936d-fbddfb146be2" providerId="AD" clId="Web-{8DBBA7AA-A0A9-4A1C-8F92-2F6A9742CFF4}" dt="2023-06-07T22:31:00.012" v="510" actId="1076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8DBBA7AA-A0A9-4A1C-8F92-2F6A9742CFF4}" dt="2023-06-07T22:31:00.012" v="510" actId="1076"/>
          <ac:spMkLst>
            <pc:docMk/>
            <pc:sldMk cId="3774441279" sldId="271"/>
            <ac:spMk id="3" creationId="{38FF5EBD-9ED6-50FD-001A-A8885696FB72}"/>
          </ac:spMkLst>
        </pc:spChg>
        <pc:spChg chg="del mod">
          <ac:chgData name="Jon Fieldhouse" userId="S::fie20004492@students.solihull.ac.uk::60dc5a29-2e42-4c7b-936d-fbddfb146be2" providerId="AD" clId="Web-{8DBBA7AA-A0A9-4A1C-8F92-2F6A9742CFF4}" dt="2023-06-07T22:17:17.226" v="93"/>
          <ac:spMkLst>
            <pc:docMk/>
            <pc:sldMk cId="3774441279" sldId="271"/>
            <ac:spMk id="4" creationId="{1FC5CF2D-C61F-203E-D141-E43F947C2628}"/>
          </ac:spMkLst>
        </pc:spChg>
        <pc:spChg chg="add del mod">
          <ac:chgData name="Jon Fieldhouse" userId="S::fie20004492@students.solihull.ac.uk::60dc5a29-2e42-4c7b-936d-fbddfb146be2" providerId="AD" clId="Web-{8DBBA7AA-A0A9-4A1C-8F92-2F6A9742CFF4}" dt="2023-06-07T22:17:20.226" v="94"/>
          <ac:spMkLst>
            <pc:docMk/>
            <pc:sldMk cId="3774441279" sldId="271"/>
            <ac:spMk id="6" creationId="{93EFFA26-3E14-E4EF-415A-F530E655A525}"/>
          </ac:spMkLst>
        </pc:spChg>
      </pc:sldChg>
    </pc:docChg>
  </pc:docChgLst>
  <pc:docChgLst>
    <pc:chgData name="Jon Fieldhouse" userId="S::fie20004492@students.solihull.ac.uk::60dc5a29-2e42-4c7b-936d-fbddfb146be2" providerId="AD" clId="Web-{298A7B38-338A-42DF-A383-1B343CBDCB68}"/>
    <pc:docChg chg="addSld modSld sldOrd">
      <pc:chgData name="Jon Fieldhouse" userId="S::fie20004492@students.solihull.ac.uk::60dc5a29-2e42-4c7b-936d-fbddfb146be2" providerId="AD" clId="Web-{298A7B38-338A-42DF-A383-1B343CBDCB68}" dt="2023-06-07T12:31:29.395" v="30" actId="20577"/>
      <pc:docMkLst>
        <pc:docMk/>
      </pc:docMkLst>
      <pc:sldChg chg="modSp add ord replId">
        <pc:chgData name="Jon Fieldhouse" userId="S::fie20004492@students.solihull.ac.uk::60dc5a29-2e42-4c7b-936d-fbddfb146be2" providerId="AD" clId="Web-{298A7B38-338A-42DF-A383-1B343CBDCB68}" dt="2023-06-07T12:30:43.737" v="20" actId="20577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298A7B38-338A-42DF-A383-1B343CBDCB68}" dt="2023-06-07T12:30:43.737" v="20" actId="20577"/>
          <ac:spMkLst>
            <pc:docMk/>
            <pc:sldMk cId="3185585635" sldId="270"/>
            <ac:spMk id="2" creationId="{64349142-6BA3-0AC8-D7CD-4C9033C177AB}"/>
          </ac:spMkLst>
        </pc:spChg>
      </pc:sldChg>
      <pc:sldChg chg="modSp add ord replId">
        <pc:chgData name="Jon Fieldhouse" userId="S::fie20004492@students.solihull.ac.uk::60dc5a29-2e42-4c7b-936d-fbddfb146be2" providerId="AD" clId="Web-{298A7B38-338A-42DF-A383-1B343CBDCB68}" dt="2023-06-07T12:31:29.395" v="30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298A7B38-338A-42DF-A383-1B343CBDCB68}" dt="2023-06-07T12:31:29.395" v="30" actId="20577"/>
          <ac:spMkLst>
            <pc:docMk/>
            <pc:sldMk cId="3774441279" sldId="271"/>
            <ac:spMk id="2" creationId="{449EE2CF-B358-8D0B-F3DA-42EB60E9E579}"/>
          </ac:spMkLst>
        </pc:spChg>
      </pc:sldChg>
    </pc:docChg>
  </pc:docChgLst>
  <pc:docChgLst>
    <pc:chgData name="Jon Fieldhouse" userId="S::fie20004492@students.solihull.ac.uk::60dc5a29-2e42-4c7b-936d-fbddfb146be2" providerId="AD" clId="Web-{DBB0467D-1CF3-4D22-B7CF-00AD7D9541AE}"/>
    <pc:docChg chg="modSld">
      <pc:chgData name="Jon Fieldhouse" userId="S::fie20004492@students.solihull.ac.uk::60dc5a29-2e42-4c7b-936d-fbddfb146be2" providerId="AD" clId="Web-{DBB0467D-1CF3-4D22-B7CF-00AD7D9541AE}" dt="2023-06-07T21:08:49.527" v="0" actId="1076"/>
      <pc:docMkLst>
        <pc:docMk/>
      </pc:docMkLst>
      <pc:sldChg chg="modSp">
        <pc:chgData name="Jon Fieldhouse" userId="S::fie20004492@students.solihull.ac.uk::60dc5a29-2e42-4c7b-936d-fbddfb146be2" providerId="AD" clId="Web-{DBB0467D-1CF3-4D22-B7CF-00AD7D9541AE}" dt="2023-06-07T21:08:49.527" v="0" actId="1076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DBB0467D-1CF3-4D22-B7CF-00AD7D9541AE}" dt="2023-06-07T21:08:49.527" v="0" actId="1076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  <pc:docChgLst>
    <pc:chgData name="Jon Fieldhouse" userId="S::fie20004492@students.solihull.ac.uk::60dc5a29-2e42-4c7b-936d-fbddfb146be2" providerId="AD" clId="Web-{24E77A1E-801D-4848-9A07-917E89F834C1}"/>
    <pc:docChg chg="addSld delSld modSld">
      <pc:chgData name="Jon Fieldhouse" userId="S::fie20004492@students.solihull.ac.uk::60dc5a29-2e42-4c7b-936d-fbddfb146be2" providerId="AD" clId="Web-{24E77A1E-801D-4848-9A07-917E89F834C1}" dt="2023-06-09T09:31:30.163" v="447" actId="1076"/>
      <pc:docMkLst>
        <pc:docMk/>
      </pc:docMkLst>
      <pc:sldChg chg="addSp delSp modSp addAnim delAnim modAnim">
        <pc:chgData name="Jon Fieldhouse" userId="S::fie20004492@students.solihull.ac.uk::60dc5a29-2e42-4c7b-936d-fbddfb146be2" providerId="AD" clId="Web-{24E77A1E-801D-4848-9A07-917E89F834C1}" dt="2023-06-09T09:31:30.163" v="447" actId="1076"/>
        <pc:sldMkLst>
          <pc:docMk/>
          <pc:sldMk cId="5978819" sldId="267"/>
        </pc:sldMkLst>
        <pc:spChg chg="del">
          <ac:chgData name="Jon Fieldhouse" userId="S::fie20004492@students.solihull.ac.uk::60dc5a29-2e42-4c7b-936d-fbddfb146be2" providerId="AD" clId="Web-{24E77A1E-801D-4848-9A07-917E89F834C1}" dt="2023-06-09T08:57:35.815" v="175"/>
          <ac:spMkLst>
            <pc:docMk/>
            <pc:sldMk cId="5978819" sldId="267"/>
            <ac:spMk id="4" creationId="{DEED18BC-AFEA-59FE-4C01-74DD82073F67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47.400" v="408" actId="14100"/>
          <ac:spMkLst>
            <pc:docMk/>
            <pc:sldMk cId="5978819" sldId="267"/>
            <ac:spMk id="36" creationId="{B82143AC-313C-A4DC-575F-E7971D94A93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53.150" v="409" actId="1076"/>
          <ac:spMkLst>
            <pc:docMk/>
            <pc:sldMk cId="5978819" sldId="267"/>
            <ac:spMk id="37" creationId="{EE62E24B-85CF-4395-1CE8-A47C492F02E6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30.634" v="405" actId="1076"/>
          <ac:spMkLst>
            <pc:docMk/>
            <pc:sldMk cId="5978819" sldId="267"/>
            <ac:spMk id="38" creationId="{F5B3AC32-A455-A590-AEA9-74204173422A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6:45.040" v="358" actId="1076"/>
          <ac:spMkLst>
            <pc:docMk/>
            <pc:sldMk cId="5978819" sldId="267"/>
            <ac:spMk id="39" creationId="{4BF2666F-BE88-DC17-0563-949F2D716682}"/>
          </ac:spMkLst>
        </pc:spChg>
        <pc:spChg chg="add del mod">
          <ac:chgData name="Jon Fieldhouse" userId="S::fie20004492@students.solihull.ac.uk::60dc5a29-2e42-4c7b-936d-fbddfb146be2" providerId="AD" clId="Web-{24E77A1E-801D-4848-9A07-917E89F834C1}" dt="2023-06-09T08:57:40.050" v="177"/>
          <ac:spMkLst>
            <pc:docMk/>
            <pc:sldMk cId="5978819" sldId="267"/>
            <ac:spMk id="41" creationId="{00F31AF1-62A4-C15A-B4CF-A062FC645C96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6:00.465" v="443" actId="1076"/>
          <ac:spMkLst>
            <pc:docMk/>
            <pc:sldMk cId="5978819" sldId="267"/>
            <ac:spMk id="48" creationId="{DDA3A4E4-49E1-3B32-C440-8D1A8F4CA214}"/>
          </ac:spMkLst>
        </pc:spChg>
        <pc:graphicFrameChg chg="add del mod modGraphic">
          <ac:chgData name="Jon Fieldhouse" userId="S::fie20004492@students.solihull.ac.uk::60dc5a29-2e42-4c7b-936d-fbddfb146be2" providerId="AD" clId="Web-{24E77A1E-801D-4848-9A07-917E89F834C1}" dt="2023-06-09T09:18:15.903" v="377"/>
          <ac:graphicFrameMkLst>
            <pc:docMk/>
            <pc:sldMk cId="5978819" sldId="267"/>
            <ac:graphicFrameMk id="43" creationId="{3B1B5496-57D1-13E6-7F01-4BD9394F18B8}"/>
          </ac:graphicFrameMkLst>
        </pc:graphicFrameChg>
        <pc:picChg chg="add mod">
          <ac:chgData name="Jon Fieldhouse" userId="S::fie20004492@students.solihull.ac.uk::60dc5a29-2e42-4c7b-936d-fbddfb146be2" providerId="AD" clId="Web-{24E77A1E-801D-4848-9A07-917E89F834C1}" dt="2023-06-09T09:24:24.368" v="404" actId="1076"/>
          <ac:picMkLst>
            <pc:docMk/>
            <pc:sldMk cId="5978819" sldId="267"/>
            <ac:picMk id="44" creationId="{D3F16A4C-5C9B-8EC8-A2CF-5F228B441DDF}"/>
          </ac:picMkLst>
        </pc:picChg>
        <pc:picChg chg="add mod">
          <ac:chgData name="Jon Fieldhouse" userId="S::fie20004492@students.solihull.ac.uk::60dc5a29-2e42-4c7b-936d-fbddfb146be2" providerId="AD" clId="Web-{24E77A1E-801D-4848-9A07-917E89F834C1}" dt="2023-06-09T09:31:30.163" v="447" actId="1076"/>
          <ac:picMkLst>
            <pc:docMk/>
            <pc:sldMk cId="5978819" sldId="267"/>
            <ac:picMk id="45" creationId="{54F1C71D-FB43-EBD6-83EA-AC8B9495440A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25:05.041" v="413"/>
          <ac:picMkLst>
            <pc:docMk/>
            <pc:sldMk cId="5978819" sldId="267"/>
            <ac:picMk id="46" creationId="{FD1B4003-2C54-61A0-82FF-CB393DB50E12}"/>
          </ac:picMkLst>
        </pc:picChg>
      </pc:sldChg>
      <pc:sldChg chg="del">
        <pc:chgData name="Jon Fieldhouse" userId="S::fie20004492@students.solihull.ac.uk::60dc5a29-2e42-4c7b-936d-fbddfb146be2" providerId="AD" clId="Web-{24E77A1E-801D-4848-9A07-917E89F834C1}" dt="2023-06-09T08:48:11.375" v="1"/>
        <pc:sldMkLst>
          <pc:docMk/>
          <pc:sldMk cId="3750519840" sldId="292"/>
        </pc:sldMkLst>
      </pc:sldChg>
      <pc:sldChg chg="addSp delSp modSp">
        <pc:chgData name="Jon Fieldhouse" userId="S::fie20004492@students.solihull.ac.uk::60dc5a29-2e42-4c7b-936d-fbddfb146be2" providerId="AD" clId="Web-{24E77A1E-801D-4848-9A07-917E89F834C1}" dt="2023-06-09T09:27:34.124" v="444"/>
        <pc:sldMkLst>
          <pc:docMk/>
          <pc:sldMk cId="1849941487" sldId="293"/>
        </pc:sldMkLst>
        <pc:spChg chg="add mod">
          <ac:chgData name="Jon Fieldhouse" userId="S::fie20004492@students.solihull.ac.uk::60dc5a29-2e42-4c7b-936d-fbddfb146be2" providerId="AD" clId="Web-{24E77A1E-801D-4848-9A07-917E89F834C1}" dt="2023-06-09T09:15:12.131" v="318" actId="14100"/>
          <ac:spMkLst>
            <pc:docMk/>
            <pc:sldMk cId="1849941487" sldId="293"/>
            <ac:spMk id="4" creationId="{5F414117-9CFF-2057-512E-F2D681CD81C7}"/>
          </ac:spMkLst>
        </pc:spChg>
        <pc:spChg chg="del mod">
          <ac:chgData name="Jon Fieldhouse" userId="S::fie20004492@students.solihull.ac.uk::60dc5a29-2e42-4c7b-936d-fbddfb146be2" providerId="AD" clId="Web-{24E77A1E-801D-4848-9A07-917E89F834C1}" dt="2023-06-09T08:54:55.153" v="127"/>
          <ac:spMkLst>
            <pc:docMk/>
            <pc:sldMk cId="1849941487" sldId="293"/>
            <ac:spMk id="5" creationId="{E3CA409D-166F-BD0D-FD53-F5018DC55AB7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8.695" v="326" actId="1076"/>
          <ac:spMkLst>
            <pc:docMk/>
            <pc:sldMk cId="1849941487" sldId="293"/>
            <ac:spMk id="6" creationId="{71153DAA-704C-3199-9FA8-063B8CA2FE5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6.054" v="325" actId="1076"/>
          <ac:spMkLst>
            <pc:docMk/>
            <pc:sldMk cId="1849941487" sldId="293"/>
            <ac:spMk id="8" creationId="{E3E3FE40-7B14-6F54-F486-1EDABE13BBF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4.288" v="324" actId="1076"/>
          <ac:spMkLst>
            <pc:docMk/>
            <pc:sldMk cId="1849941487" sldId="293"/>
            <ac:spMk id="9" creationId="{74243CD5-5C67-B96C-6986-3BB74245B7D2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0.538" v="323" actId="1076"/>
          <ac:spMkLst>
            <pc:docMk/>
            <pc:sldMk cId="1849941487" sldId="293"/>
            <ac:spMk id="10" creationId="{CCC964FE-DA25-B0C9-6A1D-098249E9D861}"/>
          </ac:spMkLst>
        </pc:spChg>
        <pc:picChg chg="add del mod">
          <ac:chgData name="Jon Fieldhouse" userId="S::fie20004492@students.solihull.ac.uk::60dc5a29-2e42-4c7b-936d-fbddfb146be2" providerId="AD" clId="Web-{24E77A1E-801D-4848-9A07-917E89F834C1}" dt="2023-06-09T09:05:19.565" v="197"/>
          <ac:picMkLst>
            <pc:docMk/>
            <pc:sldMk cId="1849941487" sldId="293"/>
            <ac:picMk id="11" creationId="{744E66F8-90F1-53AB-20CB-0E69DFF46F6E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05:20.487" v="198"/>
          <ac:picMkLst>
            <pc:docMk/>
            <pc:sldMk cId="1849941487" sldId="293"/>
            <ac:picMk id="12" creationId="{B0902912-B000-0112-FB8A-DB66E8B5EDD2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27:34.124" v="444"/>
          <ac:picMkLst>
            <pc:docMk/>
            <pc:sldMk cId="1849941487" sldId="293"/>
            <ac:picMk id="13" creationId="{20FE1437-F1A5-7450-5891-081657B05665}"/>
          </ac:picMkLst>
        </pc:picChg>
      </pc:sldChg>
      <pc:sldChg chg="addSp delSp modSp add addAnim delAnim">
        <pc:chgData name="Jon Fieldhouse" userId="S::fie20004492@students.solihull.ac.uk::60dc5a29-2e42-4c7b-936d-fbddfb146be2" providerId="AD" clId="Web-{24E77A1E-801D-4848-9A07-917E89F834C1}" dt="2023-06-09T09:13:54.457" v="310"/>
        <pc:sldMkLst>
          <pc:docMk/>
          <pc:sldMk cId="1822865824" sldId="295"/>
        </pc:sldMkLst>
        <pc:spChg chg="add del">
          <ac:chgData name="Jon Fieldhouse" userId="S::fie20004492@students.solihull.ac.uk::60dc5a29-2e42-4c7b-936d-fbddfb146be2" providerId="AD" clId="Web-{24E77A1E-801D-4848-9A07-917E89F834C1}" dt="2023-06-09T08:51:16.678" v="43"/>
          <ac:spMkLst>
            <pc:docMk/>
            <pc:sldMk cId="1822865824" sldId="295"/>
            <ac:spMk id="5" creationId="{67A606CC-93D5-9633-FE17-AFAB3C26D50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8:48:36.297" v="3" actId="1076"/>
          <ac:spMkLst>
            <pc:docMk/>
            <pc:sldMk cId="1822865824" sldId="295"/>
            <ac:spMk id="8" creationId="{EDE930B7-4C16-9817-AC19-75840F18880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9:09:53.121" v="234" actId="1076"/>
          <ac:spMkLst>
            <pc:docMk/>
            <pc:sldMk cId="1822865824" sldId="295"/>
            <ac:spMk id="11" creationId="{025958CD-360B-4FCD-5855-EF5391D979C2}"/>
          </ac:spMkLst>
        </pc:spChg>
        <pc:spChg chg="del">
          <ac:chgData name="Jon Fieldhouse" userId="S::fie20004492@students.solihull.ac.uk::60dc5a29-2e42-4c7b-936d-fbddfb146be2" providerId="AD" clId="Web-{24E77A1E-801D-4848-9A07-917E89F834C1}" dt="2023-06-09T08:50:15.754" v="33"/>
          <ac:spMkLst>
            <pc:docMk/>
            <pc:sldMk cId="1822865824" sldId="295"/>
            <ac:spMk id="12" creationId="{11FF428C-3A7A-7FC0-B9ED-33CF02D966D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8:52:21.945" v="81" actId="20577"/>
          <ac:spMkLst>
            <pc:docMk/>
            <pc:sldMk cId="1822865824" sldId="295"/>
            <ac:spMk id="13" creationId="{8C2512F2-30A7-B43C-7D9D-B810EBB172F9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1:58.109" v="297" actId="20577"/>
          <ac:spMkLst>
            <pc:docMk/>
            <pc:sldMk cId="1822865824" sldId="295"/>
            <ac:spMk id="14" creationId="{A36E77E6-0CB5-7FF6-8B55-77386F8A2EE5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09:55.527" v="235" actId="1076"/>
          <ac:spMkLst>
            <pc:docMk/>
            <pc:sldMk cId="1822865824" sldId="295"/>
            <ac:spMk id="15" creationId="{226DB5A6-C915-2192-FB47-F56E7F50701D}"/>
          </ac:spMkLst>
        </pc:spChg>
        <pc:grpChg chg="add mod">
          <ac:chgData name="Jon Fieldhouse" userId="S::fie20004492@students.solihull.ac.uk::60dc5a29-2e42-4c7b-936d-fbddfb146be2" providerId="AD" clId="Web-{24E77A1E-801D-4848-9A07-917E89F834C1}" dt="2023-06-09T09:13:05.924" v="303" actId="1076"/>
          <ac:grpSpMkLst>
            <pc:docMk/>
            <pc:sldMk cId="1822865824" sldId="295"/>
            <ac:grpSpMk id="16" creationId="{C00EC949-768B-B21C-EA32-55A0D9276460}"/>
          </ac:grpSpMkLst>
        </pc:grpChg>
      </pc:sldChg>
    </pc:docChg>
  </pc:docChgLst>
  <pc:docChgLst>
    <pc:chgData name="Caleb Griffin" userId="264fc4fd-a706-4058-8a82-0365e8c0ed28" providerId="ADAL" clId="{2B85068A-9A7B-724A-BA24-D8857DD25C58}"/>
    <pc:docChg chg="undo custSel addSld delSld modSld modMainMaster">
      <pc:chgData name="Caleb Griffin" userId="264fc4fd-a706-4058-8a82-0365e8c0ed28" providerId="ADAL" clId="{2B85068A-9A7B-724A-BA24-D8857DD25C58}" dt="2023-06-09T10:58:08.478" v="1887"/>
      <pc:docMkLst>
        <pc:docMk/>
      </pc:docMkLst>
      <pc:sldChg chg="addSp modSp mod modAnim">
        <pc:chgData name="Caleb Griffin" userId="264fc4fd-a706-4058-8a82-0365e8c0ed28" providerId="ADAL" clId="{2B85068A-9A7B-724A-BA24-D8857DD25C58}" dt="2023-06-07T22:54:27.965" v="357" actId="20577"/>
        <pc:sldMkLst>
          <pc:docMk/>
          <pc:sldMk cId="1244523688" sldId="257"/>
        </pc:sldMkLst>
        <pc:spChg chg="mod modVis">
          <ac:chgData name="Caleb Griffin" userId="264fc4fd-a706-4058-8a82-0365e8c0ed28" providerId="ADAL" clId="{2B85068A-9A7B-724A-BA24-D8857DD25C58}" dt="2023-06-07T22:44:24.659" v="275" actId="14430"/>
          <ac:spMkLst>
            <pc:docMk/>
            <pc:sldMk cId="1244523688" sldId="257"/>
            <ac:spMk id="2" creationId="{5057451B-8AB4-8717-B459-D956B5DC4EE4}"/>
          </ac:spMkLst>
        </pc:spChg>
        <pc:spChg chg="mod">
          <ac:chgData name="Caleb Griffin" userId="264fc4fd-a706-4058-8a82-0365e8c0ed28" providerId="ADAL" clId="{2B85068A-9A7B-724A-BA24-D8857DD25C58}" dt="2023-06-07T22:54:27.965" v="357" actId="20577"/>
          <ac:spMkLst>
            <pc:docMk/>
            <pc:sldMk cId="1244523688" sldId="257"/>
            <ac:spMk id="3" creationId="{44D30DA6-116A-67FD-AED8-4C8E653A0FFD}"/>
          </ac:spMkLst>
        </pc:spChg>
        <pc:picChg chg="add mod">
          <ac:chgData name="Caleb Griffin" userId="264fc4fd-a706-4058-8a82-0365e8c0ed28" providerId="ADAL" clId="{2B85068A-9A7B-724A-BA24-D8857DD25C58}" dt="2023-06-07T22:43:51.249" v="272" actId="1076"/>
          <ac:picMkLst>
            <pc:docMk/>
            <pc:sldMk cId="1244523688" sldId="257"/>
            <ac:picMk id="5" creationId="{8F73A7FC-78FF-3100-76F5-468B1CAC7E91}"/>
          </ac:picMkLst>
        </pc:picChg>
        <pc:picChg chg="add mod modCrop">
          <ac:chgData name="Caleb Griffin" userId="264fc4fd-a706-4058-8a82-0365e8c0ed28" providerId="ADAL" clId="{2B85068A-9A7B-724A-BA24-D8857DD25C58}" dt="2023-06-07T22:45:45.934" v="294" actId="1076"/>
          <ac:picMkLst>
            <pc:docMk/>
            <pc:sldMk cId="1244523688" sldId="257"/>
            <ac:picMk id="7" creationId="{486B7788-CD28-8F6D-DF6F-77224CCC6C45}"/>
          </ac:picMkLst>
        </pc:picChg>
      </pc:sldChg>
      <pc:sldChg chg="addSp delSp modSp del mod modAnim">
        <pc:chgData name="Caleb Griffin" userId="264fc4fd-a706-4058-8a82-0365e8c0ed28" providerId="ADAL" clId="{2B85068A-9A7B-724A-BA24-D8857DD25C58}" dt="2023-06-08T23:46:23.806" v="1289" actId="2696"/>
        <pc:sldMkLst>
          <pc:docMk/>
          <pc:sldMk cId="2025460678" sldId="258"/>
        </pc:sldMkLst>
        <pc:spChg chg="mod">
          <ac:chgData name="Caleb Griffin" userId="264fc4fd-a706-4058-8a82-0365e8c0ed28" providerId="ADAL" clId="{2B85068A-9A7B-724A-BA24-D8857DD25C58}" dt="2023-06-08T22:31:58.235" v="494" actId="20577"/>
          <ac:spMkLst>
            <pc:docMk/>
            <pc:sldMk cId="2025460678" sldId="258"/>
            <ac:spMk id="2" creationId="{64349142-6BA3-0AC8-D7CD-4C9033C177AB}"/>
          </ac:spMkLst>
        </pc:spChg>
        <pc:spChg chg="add del mod">
          <ac:chgData name="Caleb Griffin" userId="264fc4fd-a706-4058-8a82-0365e8c0ed28" providerId="ADAL" clId="{2B85068A-9A7B-724A-BA24-D8857DD25C58}" dt="2023-06-08T22:43:44.720" v="707" actId="478"/>
          <ac:spMkLst>
            <pc:docMk/>
            <pc:sldMk cId="2025460678" sldId="258"/>
            <ac:spMk id="3" creationId="{A8570DEC-2F82-48AB-2884-6C59A6E95B0B}"/>
          </ac:spMkLst>
        </pc:spChg>
        <pc:spChg chg="add del mod">
          <ac:chgData name="Caleb Griffin" userId="264fc4fd-a706-4058-8a82-0365e8c0ed28" providerId="ADAL" clId="{2B85068A-9A7B-724A-BA24-D8857DD25C58}" dt="2023-06-08T22:43:48.891" v="708" actId="478"/>
          <ac:spMkLst>
            <pc:docMk/>
            <pc:sldMk cId="2025460678" sldId="258"/>
            <ac:spMk id="5" creationId="{E4F15F50-3D94-F7D0-6D45-4F599A706F6B}"/>
          </ac:spMkLst>
        </pc:spChg>
        <pc:spChg chg="add mod">
          <ac:chgData name="Caleb Griffin" userId="264fc4fd-a706-4058-8a82-0365e8c0ed28" providerId="ADAL" clId="{2B85068A-9A7B-724A-BA24-D8857DD25C58}" dt="2023-06-08T23:24:07.036" v="998" actId="20577"/>
          <ac:spMkLst>
            <pc:docMk/>
            <pc:sldMk cId="2025460678" sldId="258"/>
            <ac:spMk id="6" creationId="{B7AD72D9-DE83-23B7-9483-C6B74FF5995A}"/>
          </ac:spMkLst>
        </pc:spChg>
        <pc:spChg chg="add del mod">
          <ac:chgData name="Caleb Griffin" userId="264fc4fd-a706-4058-8a82-0365e8c0ed28" providerId="ADAL" clId="{2B85068A-9A7B-724A-BA24-D8857DD25C58}" dt="2023-06-08T22:44:47.067" v="721" actId="478"/>
          <ac:spMkLst>
            <pc:docMk/>
            <pc:sldMk cId="2025460678" sldId="258"/>
            <ac:spMk id="7" creationId="{970E2604-1696-C9A8-AAFF-1221A2A352FE}"/>
          </ac:spMkLst>
        </pc:spChg>
        <pc:spChg chg="add del mod">
          <ac:chgData name="Caleb Griffin" userId="264fc4fd-a706-4058-8a82-0365e8c0ed28" providerId="ADAL" clId="{2B85068A-9A7B-724A-BA24-D8857DD25C58}" dt="2023-06-08T22:44:34.796" v="719" actId="767"/>
          <ac:spMkLst>
            <pc:docMk/>
            <pc:sldMk cId="2025460678" sldId="258"/>
            <ac:spMk id="8" creationId="{F8F41F4C-007F-E0A0-0A33-3325F3CE6A44}"/>
          </ac:spMkLst>
        </pc:spChg>
        <pc:spChg chg="add mod">
          <ac:chgData name="Caleb Griffin" userId="264fc4fd-a706-4058-8a82-0365e8c0ed28" providerId="ADAL" clId="{2B85068A-9A7B-724A-BA24-D8857DD25C58}" dt="2023-06-08T23:24:17.389" v="1031" actId="20577"/>
          <ac:spMkLst>
            <pc:docMk/>
            <pc:sldMk cId="2025460678" sldId="258"/>
            <ac:spMk id="9" creationId="{5A9D1A7C-F6F1-601C-7913-6537D148F816}"/>
          </ac:spMkLst>
        </pc:spChg>
      </pc:sldChg>
      <pc:sldChg chg="addSp delSp modSp mod modAnim">
        <pc:chgData name="Caleb Griffin" userId="264fc4fd-a706-4058-8a82-0365e8c0ed28" providerId="ADAL" clId="{2B85068A-9A7B-724A-BA24-D8857DD25C58}" dt="2023-06-09T00:42:44.757" v="1883"/>
        <pc:sldMkLst>
          <pc:docMk/>
          <pc:sldMk cId="3358579938" sldId="260"/>
        </pc:sldMkLst>
        <pc:spChg chg="del">
          <ac:chgData name="Caleb Griffin" userId="264fc4fd-a706-4058-8a82-0365e8c0ed28" providerId="ADAL" clId="{2B85068A-9A7B-724A-BA24-D8857DD25C58}" dt="2023-06-09T00:41:10.904" v="1859" actId="478"/>
          <ac:spMkLst>
            <pc:docMk/>
            <pc:sldMk cId="3358579938" sldId="260"/>
            <ac:spMk id="3" creationId="{E3ECAD12-8CD7-3912-5520-974589B5ACFC}"/>
          </ac:spMkLst>
        </pc:spChg>
        <pc:spChg chg="del">
          <ac:chgData name="Caleb Griffin" userId="264fc4fd-a706-4058-8a82-0365e8c0ed28" providerId="ADAL" clId="{2B85068A-9A7B-724A-BA24-D8857DD25C58}" dt="2023-06-09T00:41:10.904" v="1859" actId="478"/>
          <ac:spMkLst>
            <pc:docMk/>
            <pc:sldMk cId="3358579938" sldId="260"/>
            <ac:spMk id="4" creationId="{92A00343-6446-8E7D-7597-649A5C770878}"/>
          </ac:spMkLst>
        </pc:spChg>
        <pc:spChg chg="mod modVis">
          <ac:chgData name="Caleb Griffin" userId="264fc4fd-a706-4058-8a82-0365e8c0ed28" providerId="ADAL" clId="{2B85068A-9A7B-724A-BA24-D8857DD25C58}" dt="2023-06-09T00:34:31.784" v="1788" actId="14430"/>
          <ac:spMkLst>
            <pc:docMk/>
            <pc:sldMk cId="3358579938" sldId="260"/>
            <ac:spMk id="5" creationId="{FBC48373-3160-C6F3-8D95-7FB96D15E111}"/>
          </ac:spMkLst>
        </pc:spChg>
        <pc:picChg chg="add mod">
          <ac:chgData name="Caleb Griffin" userId="264fc4fd-a706-4058-8a82-0365e8c0ed28" providerId="ADAL" clId="{2B85068A-9A7B-724A-BA24-D8857DD25C58}" dt="2023-06-09T00:42:08.916" v="1878" actId="1076"/>
          <ac:picMkLst>
            <pc:docMk/>
            <pc:sldMk cId="3358579938" sldId="260"/>
            <ac:picMk id="7" creationId="{8BA7C93D-2433-9FAF-EE9D-EDF70B505DE3}"/>
          </ac:picMkLst>
        </pc:picChg>
        <pc:picChg chg="add mod modVis">
          <ac:chgData name="Caleb Griffin" userId="264fc4fd-a706-4058-8a82-0365e8c0ed28" providerId="ADAL" clId="{2B85068A-9A7B-724A-BA24-D8857DD25C58}" dt="2023-06-09T00:42:32.169" v="1882" actId="14100"/>
          <ac:picMkLst>
            <pc:docMk/>
            <pc:sldMk cId="3358579938" sldId="260"/>
            <ac:picMk id="9" creationId="{49CCA0B5-F943-D95F-A2C0-82414B02CAE4}"/>
          </ac:picMkLst>
        </pc:picChg>
      </pc:sldChg>
      <pc:sldChg chg="modSp mod">
        <pc:chgData name="Caleb Griffin" userId="264fc4fd-a706-4058-8a82-0365e8c0ed28" providerId="ADAL" clId="{2B85068A-9A7B-724A-BA24-D8857DD25C58}" dt="2023-06-09T00:40:39.303" v="1858" actId="20577"/>
        <pc:sldMkLst>
          <pc:docMk/>
          <pc:sldMk cId="3262919618" sldId="261"/>
        </pc:sldMkLst>
        <pc:spChg chg="mod">
          <ac:chgData name="Caleb Griffin" userId="264fc4fd-a706-4058-8a82-0365e8c0ed28" providerId="ADAL" clId="{2B85068A-9A7B-724A-BA24-D8857DD25C58}" dt="2023-06-09T00:40:39.303" v="1858" actId="20577"/>
          <ac:spMkLst>
            <pc:docMk/>
            <pc:sldMk cId="3262919618" sldId="261"/>
            <ac:spMk id="2" creationId="{40DCF6CD-D886-9E52-12EF-E08316869FC9}"/>
          </ac:spMkLst>
        </pc:spChg>
      </pc:sldChg>
      <pc:sldChg chg="modSp del mod">
        <pc:chgData name="Caleb Griffin" userId="264fc4fd-a706-4058-8a82-0365e8c0ed28" providerId="ADAL" clId="{2B85068A-9A7B-724A-BA24-D8857DD25C58}" dt="2023-06-09T00:34:12.232" v="1786" actId="2696"/>
        <pc:sldMkLst>
          <pc:docMk/>
          <pc:sldMk cId="2128171616" sldId="262"/>
        </pc:sldMkLst>
        <pc:spChg chg="mod">
          <ac:chgData name="Caleb Griffin" userId="264fc4fd-a706-4058-8a82-0365e8c0ed28" providerId="ADAL" clId="{2B85068A-9A7B-724A-BA24-D8857DD25C58}" dt="2023-06-08T22:31:15.064" v="484" actId="20577"/>
          <ac:spMkLst>
            <pc:docMk/>
            <pc:sldMk cId="2128171616" sldId="262"/>
            <ac:spMk id="2" creationId="{449EE2CF-B358-8D0B-F3DA-42EB60E9E579}"/>
          </ac:spMkLst>
        </pc:spChg>
      </pc:sldChg>
      <pc:sldChg chg="del">
        <pc:chgData name="Caleb Griffin" userId="264fc4fd-a706-4058-8a82-0365e8c0ed28" providerId="ADAL" clId="{2B85068A-9A7B-724A-BA24-D8857DD25C58}" dt="2023-06-08T22:31:23.559" v="485" actId="2696"/>
        <pc:sldMkLst>
          <pc:docMk/>
          <pc:sldMk cId="1484681835" sldId="264"/>
        </pc:sldMkLst>
      </pc:sldChg>
      <pc:sldChg chg="del">
        <pc:chgData name="Caleb Griffin" userId="264fc4fd-a706-4058-8a82-0365e8c0ed28" providerId="ADAL" clId="{2B85068A-9A7B-724A-BA24-D8857DD25C58}" dt="2023-06-08T22:31:35.270" v="488" actId="2696"/>
        <pc:sldMkLst>
          <pc:docMk/>
          <pc:sldMk cId="1474825517" sldId="265"/>
        </pc:sldMkLst>
      </pc:sldChg>
      <pc:sldChg chg="del">
        <pc:chgData name="Caleb Griffin" userId="264fc4fd-a706-4058-8a82-0365e8c0ed28" providerId="ADAL" clId="{2B85068A-9A7B-724A-BA24-D8857DD25C58}" dt="2023-06-08T22:31:40.313" v="489" actId="2696"/>
        <pc:sldMkLst>
          <pc:docMk/>
          <pc:sldMk cId="1547197062" sldId="266"/>
        </pc:sldMkLst>
      </pc:sldChg>
      <pc:sldChg chg="addSp modSp mod modTransition">
        <pc:chgData name="Caleb Griffin" userId="264fc4fd-a706-4058-8a82-0365e8c0ed28" providerId="ADAL" clId="{2B85068A-9A7B-724A-BA24-D8857DD25C58}" dt="2023-06-09T00:40:07.983" v="1844"/>
        <pc:sldMkLst>
          <pc:docMk/>
          <pc:sldMk cId="5978819" sldId="267"/>
        </pc:sldMkLst>
        <pc:spChg chg="mod">
          <ac:chgData name="Caleb Griffin" userId="264fc4fd-a706-4058-8a82-0365e8c0ed28" providerId="ADAL" clId="{2B85068A-9A7B-724A-BA24-D8857DD25C58}" dt="2023-06-08T23:06:51.710" v="895" actId="14100"/>
          <ac:spMkLst>
            <pc:docMk/>
            <pc:sldMk cId="5978819" sldId="267"/>
            <ac:spMk id="7" creationId="{9A1E9F56-E211-61E5-507E-6AEA668312BB}"/>
          </ac:spMkLst>
        </pc:spChg>
        <pc:spChg chg="add mod">
          <ac:chgData name="Caleb Griffin" userId="264fc4fd-a706-4058-8a82-0365e8c0ed28" providerId="ADAL" clId="{2B85068A-9A7B-724A-BA24-D8857DD25C58}" dt="2023-06-09T00:40:07.983" v="1844"/>
          <ac:spMkLst>
            <pc:docMk/>
            <pc:sldMk cId="5978819" sldId="267"/>
            <ac:spMk id="34" creationId="{BDF36C6E-570A-4484-19F5-4A2A3C61E1E4}"/>
          </ac:spMkLst>
        </pc:spChg>
        <pc:picChg chg="add mod ord">
          <ac:chgData name="Caleb Griffin" userId="264fc4fd-a706-4058-8a82-0365e8c0ed28" providerId="ADAL" clId="{2B85068A-9A7B-724A-BA24-D8857DD25C58}" dt="2023-06-09T00:39:37.626" v="1841" actId="13244"/>
          <ac:picMkLst>
            <pc:docMk/>
            <pc:sldMk cId="5978819" sldId="267"/>
            <ac:picMk id="3" creationId="{D422881F-00A0-FDD7-DC05-F5F42EE09AC5}"/>
          </ac:picMkLst>
        </pc:picChg>
      </pc:sldChg>
      <pc:sldChg chg="mod modShow">
        <pc:chgData name="Caleb Griffin" userId="264fc4fd-a706-4058-8a82-0365e8c0ed28" providerId="ADAL" clId="{2B85068A-9A7B-724A-BA24-D8857DD25C58}" dt="2023-06-07T22:41:24.179" v="202" actId="729"/>
        <pc:sldMkLst>
          <pc:docMk/>
          <pc:sldMk cId="2588066020" sldId="268"/>
        </pc:sldMkLst>
      </pc:sldChg>
      <pc:sldChg chg="modSp del mod">
        <pc:chgData name="Caleb Griffin" userId="264fc4fd-a706-4058-8a82-0365e8c0ed28" providerId="ADAL" clId="{2B85068A-9A7B-724A-BA24-D8857DD25C58}" dt="2023-06-09T00:37:32.580" v="1831" actId="2696"/>
        <pc:sldMkLst>
          <pc:docMk/>
          <pc:sldMk cId="3185585635" sldId="270"/>
        </pc:sldMkLst>
        <pc:spChg chg="mod">
          <ac:chgData name="Caleb Griffin" userId="264fc4fd-a706-4058-8a82-0365e8c0ed28" providerId="ADAL" clId="{2B85068A-9A7B-724A-BA24-D8857DD25C58}" dt="2023-06-08T22:28:47.541" v="452" actId="20577"/>
          <ac:spMkLst>
            <pc:docMk/>
            <pc:sldMk cId="3185585635" sldId="270"/>
            <ac:spMk id="4" creationId="{A2CCB28A-59D8-D6CF-C16C-56E14899B62F}"/>
          </ac:spMkLst>
        </pc:spChg>
      </pc:sldChg>
      <pc:sldChg chg="del">
        <pc:chgData name="Caleb Griffin" userId="264fc4fd-a706-4058-8a82-0365e8c0ed28" providerId="ADAL" clId="{2B85068A-9A7B-724A-BA24-D8857DD25C58}" dt="2023-06-09T00:37:34.091" v="1832" actId="2696"/>
        <pc:sldMkLst>
          <pc:docMk/>
          <pc:sldMk cId="3774441279" sldId="271"/>
        </pc:sldMkLst>
      </pc:sldChg>
      <pc:sldChg chg="modSp mod">
        <pc:chgData name="Caleb Griffin" userId="264fc4fd-a706-4058-8a82-0365e8c0ed28" providerId="ADAL" clId="{2B85068A-9A7B-724A-BA24-D8857DD25C58}" dt="2023-06-07T15:12:30.130" v="198" actId="14861"/>
        <pc:sldMkLst>
          <pc:docMk/>
          <pc:sldMk cId="3854443865" sldId="276"/>
        </pc:sldMkLst>
        <pc:picChg chg="mod">
          <ac:chgData name="Caleb Griffin" userId="264fc4fd-a706-4058-8a82-0365e8c0ed28" providerId="ADAL" clId="{2B85068A-9A7B-724A-BA24-D8857DD25C58}" dt="2023-06-07T15:12:30.130" v="198" actId="14861"/>
          <ac:picMkLst>
            <pc:docMk/>
            <pc:sldMk cId="3854443865" sldId="276"/>
            <ac:picMk id="4" creationId="{9C2FEACE-9E26-42A5-3C53-7A05C500F436}"/>
          </ac:picMkLst>
        </pc:picChg>
      </pc:sldChg>
      <pc:sldChg chg="addSp modSp new mod modAnim">
        <pc:chgData name="Caleb Griffin" userId="264fc4fd-a706-4058-8a82-0365e8c0ed28" providerId="ADAL" clId="{2B85068A-9A7B-724A-BA24-D8857DD25C58}" dt="2023-06-07T15:10:15.422" v="75"/>
        <pc:sldMkLst>
          <pc:docMk/>
          <pc:sldMk cId="1006478369" sldId="277"/>
        </pc:sldMkLst>
        <pc:spChg chg="mod">
          <ac:chgData name="Caleb Griffin" userId="264fc4fd-a706-4058-8a82-0365e8c0ed28" providerId="ADAL" clId="{2B85068A-9A7B-724A-BA24-D8857DD25C58}" dt="2023-06-07T15:08:41.622" v="10" actId="20577"/>
          <ac:spMkLst>
            <pc:docMk/>
            <pc:sldMk cId="1006478369" sldId="277"/>
            <ac:spMk id="2" creationId="{D5CBEA3A-B6FC-F2E3-515E-7C5D76530A96}"/>
          </ac:spMkLst>
        </pc:spChg>
        <pc:spChg chg="mod">
          <ac:chgData name="Caleb Griffin" userId="264fc4fd-a706-4058-8a82-0365e8c0ed28" providerId="ADAL" clId="{2B85068A-9A7B-724A-BA24-D8857DD25C58}" dt="2023-06-07T15:09:20.540" v="55" actId="27636"/>
          <ac:spMkLst>
            <pc:docMk/>
            <pc:sldMk cId="1006478369" sldId="277"/>
            <ac:spMk id="3" creationId="{D8B4CEEE-4FF2-B2D0-7035-E0441C446E22}"/>
          </ac:spMkLst>
        </pc:spChg>
        <pc:spChg chg="mod">
          <ac:chgData name="Caleb Griffin" userId="264fc4fd-a706-4058-8a82-0365e8c0ed28" providerId="ADAL" clId="{2B85068A-9A7B-724A-BA24-D8857DD25C58}" dt="2023-06-07T15:09:20.539" v="54" actId="27636"/>
          <ac:spMkLst>
            <pc:docMk/>
            <pc:sldMk cId="1006478369" sldId="277"/>
            <ac:spMk id="4" creationId="{4CE47D01-E757-B425-0DEB-5FFDE1B467F2}"/>
          </ac:spMkLst>
        </pc:spChg>
        <pc:spChg chg="add mod">
          <ac:chgData name="Caleb Griffin" userId="264fc4fd-a706-4058-8a82-0365e8c0ed28" providerId="ADAL" clId="{2B85068A-9A7B-724A-BA24-D8857DD25C58}" dt="2023-06-07T15:09:52.131" v="73" actId="20577"/>
          <ac:spMkLst>
            <pc:docMk/>
            <pc:sldMk cId="1006478369" sldId="277"/>
            <ac:spMk id="5" creationId="{0EC4D1F3-F1A9-4256-E9CD-1B78AC759577}"/>
          </ac:spMkLst>
        </pc:spChg>
      </pc:sldChg>
      <pc:sldChg chg="new del">
        <pc:chgData name="Caleb Griffin" userId="264fc4fd-a706-4058-8a82-0365e8c0ed28" providerId="ADAL" clId="{2B85068A-9A7B-724A-BA24-D8857DD25C58}" dt="2023-06-07T15:08:31.732" v="1" actId="2696"/>
        <pc:sldMkLst>
          <pc:docMk/>
          <pc:sldMk cId="2200010657" sldId="277"/>
        </pc:sldMkLst>
      </pc:sldChg>
      <pc:sldChg chg="addSp delSp modSp">
        <pc:chgData name="Caleb Griffin" userId="264fc4fd-a706-4058-8a82-0365e8c0ed28" providerId="ADAL" clId="{2B85068A-9A7B-724A-BA24-D8857DD25C58}" dt="2023-06-07T22:44:53.590" v="276" actId="931"/>
        <pc:sldMkLst>
          <pc:docMk/>
          <pc:sldMk cId="3705996745" sldId="277"/>
        </pc:sldMkLst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6" creationId="{0CFDDCDF-2450-42FC-8504-0B60E450ABA1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0" creationId="{FA5A6F60-0DC8-4180-AE12-A631645BFEDC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1" creationId="{DDE446E4-490C-4EAD-8D8B-6783392DFF3E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2" creationId="{201003E1-2328-403E-BFA1-435C7B948A26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3" creationId="{4CF36214-E198-491B-A204-7A95024E7FDF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4" creationId="{2D0563C7-C98E-4320-9396-F5EF8B2799FB}"/>
          </ac:spMkLst>
        </pc:spChg>
        <pc:graphicFrameChg chg="del">
          <ac:chgData name="Caleb Griffin" userId="264fc4fd-a706-4058-8a82-0365e8c0ed28" providerId="ADAL" clId="{2B85068A-9A7B-724A-BA24-D8857DD25C58}" dt="2023-06-07T22:44:53.590" v="276" actId="931"/>
          <ac:graphicFrameMkLst>
            <pc:docMk/>
            <pc:sldMk cId="3705996745" sldId="277"/>
            <ac:graphicFrameMk id="5" creationId="{0636D22B-C3D1-48FA-C78A-BAE5B8B4E703}"/>
          </ac:graphicFrameMkLst>
        </pc:graphicFrameChg>
        <pc:picChg chg="add mod">
          <ac:chgData name="Caleb Griffin" userId="264fc4fd-a706-4058-8a82-0365e8c0ed28" providerId="ADAL" clId="{2B85068A-9A7B-724A-BA24-D8857DD25C58}" dt="2023-06-07T22:44:53.590" v="276" actId="931"/>
          <ac:picMkLst>
            <pc:docMk/>
            <pc:sldMk cId="3705996745" sldId="277"/>
            <ac:picMk id="15" creationId="{4093515B-DD94-8911-1363-FCCCCF689B4C}"/>
          </ac:picMkLst>
        </pc:picChg>
      </pc:sldChg>
      <pc:sldChg chg="modSp">
        <pc:chgData name="Caleb Griffin" userId="264fc4fd-a706-4058-8a82-0365e8c0ed28" providerId="ADAL" clId="{2B85068A-9A7B-724A-BA24-D8857DD25C58}" dt="2023-06-08T18:39:37.119" v="391" actId="20577"/>
        <pc:sldMkLst>
          <pc:docMk/>
          <pc:sldMk cId="1781008865" sldId="281"/>
        </pc:sldMkLst>
        <pc:spChg chg="mod">
          <ac:chgData name="Caleb Griffin" userId="264fc4fd-a706-4058-8a82-0365e8c0ed28" providerId="ADAL" clId="{2B85068A-9A7B-724A-BA24-D8857DD25C58}" dt="2023-06-08T18:39:28.202" v="386" actId="20577"/>
          <ac:spMkLst>
            <pc:docMk/>
            <pc:sldMk cId="1781008865" sldId="281"/>
            <ac:spMk id="57" creationId="{6326B182-6606-E93F-B09A-1AA0FBE71841}"/>
          </ac:spMkLst>
        </pc:spChg>
        <pc:spChg chg="mod">
          <ac:chgData name="Caleb Griffin" userId="264fc4fd-a706-4058-8a82-0365e8c0ed28" providerId="ADAL" clId="{2B85068A-9A7B-724A-BA24-D8857DD25C58}" dt="2023-06-08T18:39:37.119" v="391" actId="20577"/>
          <ac:spMkLst>
            <pc:docMk/>
            <pc:sldMk cId="1781008865" sldId="281"/>
            <ac:spMk id="58" creationId="{521FF20B-EB9E-EDD5-C7F3-948DC5F8C0C4}"/>
          </ac:spMkLst>
        </pc:spChg>
      </pc:sldChg>
      <pc:sldChg chg="modSp mod">
        <pc:chgData name="Caleb Griffin" userId="264fc4fd-a706-4058-8a82-0365e8c0ed28" providerId="ADAL" clId="{2B85068A-9A7B-724A-BA24-D8857DD25C58}" dt="2023-06-08T18:39:49.767" v="425" actId="20577"/>
        <pc:sldMkLst>
          <pc:docMk/>
          <pc:sldMk cId="1857957802" sldId="282"/>
        </pc:sldMkLst>
        <pc:spChg chg="mod">
          <ac:chgData name="Caleb Griffin" userId="264fc4fd-a706-4058-8a82-0365e8c0ed28" providerId="ADAL" clId="{2B85068A-9A7B-724A-BA24-D8857DD25C58}" dt="2023-06-08T18:39:46.135" v="420" actId="20577"/>
          <ac:spMkLst>
            <pc:docMk/>
            <pc:sldMk cId="1857957802" sldId="282"/>
            <ac:spMk id="57" creationId="{6326B182-6606-E93F-B09A-1AA0FBE71841}"/>
          </ac:spMkLst>
        </pc:spChg>
        <pc:spChg chg="mod">
          <ac:chgData name="Caleb Griffin" userId="264fc4fd-a706-4058-8a82-0365e8c0ed28" providerId="ADAL" clId="{2B85068A-9A7B-724A-BA24-D8857DD25C58}" dt="2023-06-08T18:39:49.767" v="425" actId="20577"/>
          <ac:spMkLst>
            <pc:docMk/>
            <pc:sldMk cId="1857957802" sldId="282"/>
            <ac:spMk id="58" creationId="{521FF20B-EB9E-EDD5-C7F3-948DC5F8C0C4}"/>
          </ac:spMkLst>
        </pc:spChg>
      </pc:sldChg>
      <pc:sldChg chg="modSp new del mod modTransition">
        <pc:chgData name="Caleb Griffin" userId="264fc4fd-a706-4058-8a82-0365e8c0ed28" providerId="ADAL" clId="{2B85068A-9A7B-724A-BA24-D8857DD25C58}" dt="2023-06-08T23:46:20.774" v="1288" actId="2696"/>
        <pc:sldMkLst>
          <pc:docMk/>
          <pc:sldMk cId="3089100687" sldId="287"/>
        </pc:sldMkLst>
        <pc:spChg chg="mod">
          <ac:chgData name="Caleb Griffin" userId="264fc4fd-a706-4058-8a82-0365e8c0ed28" providerId="ADAL" clId="{2B85068A-9A7B-724A-BA24-D8857DD25C58}" dt="2023-06-08T23:07:16.639" v="919" actId="20577"/>
          <ac:spMkLst>
            <pc:docMk/>
            <pc:sldMk cId="3089100687" sldId="287"/>
            <ac:spMk id="2" creationId="{7A4E220C-C36A-D6C9-23C5-F3BA3AAE5972}"/>
          </ac:spMkLst>
        </pc:spChg>
      </pc:sldChg>
      <pc:sldChg chg="addSp modSp new mod modTransition modAnim">
        <pc:chgData name="Caleb Griffin" userId="264fc4fd-a706-4058-8a82-0365e8c0ed28" providerId="ADAL" clId="{2B85068A-9A7B-724A-BA24-D8857DD25C58}" dt="2023-06-08T23:44:46.578" v="1287" actId="1037"/>
        <pc:sldMkLst>
          <pc:docMk/>
          <pc:sldMk cId="1679655497" sldId="288"/>
        </pc:sldMkLst>
        <pc:spChg chg="mod ord">
          <ac:chgData name="Caleb Griffin" userId="264fc4fd-a706-4058-8a82-0365e8c0ed28" providerId="ADAL" clId="{2B85068A-9A7B-724A-BA24-D8857DD25C58}" dt="2023-06-08T23:09:35.658" v="938" actId="13244"/>
          <ac:spMkLst>
            <pc:docMk/>
            <pc:sldMk cId="1679655497" sldId="288"/>
            <ac:spMk id="2" creationId="{89D4C910-F466-51A4-2858-5DC710697938}"/>
          </ac:spMkLst>
        </pc:spChg>
        <pc:spChg chg="add mod">
          <ac:chgData name="Caleb Griffin" userId="264fc4fd-a706-4058-8a82-0365e8c0ed28" providerId="ADAL" clId="{2B85068A-9A7B-724A-BA24-D8857DD25C58}" dt="2023-06-08T23:11:00.931" v="957" actId="1076"/>
          <ac:spMkLst>
            <pc:docMk/>
            <pc:sldMk cId="1679655497" sldId="288"/>
            <ac:spMk id="3" creationId="{078E7CFB-8CF2-695C-6148-A65037EA11CF}"/>
          </ac:spMkLst>
        </pc:spChg>
        <pc:spChg chg="add mod">
          <ac:chgData name="Caleb Griffin" userId="264fc4fd-a706-4058-8a82-0365e8c0ed28" providerId="ADAL" clId="{2B85068A-9A7B-724A-BA24-D8857DD25C58}" dt="2023-06-08T23:09:12.550" v="936"/>
          <ac:spMkLst>
            <pc:docMk/>
            <pc:sldMk cId="1679655497" sldId="288"/>
            <ac:spMk id="4" creationId="{AFD7C687-176A-1173-BFB1-146143F01CD9}"/>
          </ac:spMkLst>
        </pc:spChg>
        <pc:spChg chg="add mod ord">
          <ac:chgData name="Caleb Griffin" userId="264fc4fd-a706-4058-8a82-0365e8c0ed28" providerId="ADAL" clId="{2B85068A-9A7B-724A-BA24-D8857DD25C58}" dt="2023-06-08T23:11:45.707" v="961" actId="1076"/>
          <ac:spMkLst>
            <pc:docMk/>
            <pc:sldMk cId="1679655497" sldId="288"/>
            <ac:spMk id="5" creationId="{15736AD6-DB81-6EB7-4B74-169918933567}"/>
          </ac:spMkLst>
        </pc:spChg>
        <pc:spChg chg="add mod">
          <ac:chgData name="Caleb Griffin" userId="264fc4fd-a706-4058-8a82-0365e8c0ed28" providerId="ADAL" clId="{2B85068A-9A7B-724A-BA24-D8857DD25C58}" dt="2023-06-08T23:26:57.515" v="1136" actId="403"/>
          <ac:spMkLst>
            <pc:docMk/>
            <pc:sldMk cId="1679655497" sldId="288"/>
            <ac:spMk id="6" creationId="{70F623A9-D66A-48C5-63F8-CDF7A3B9E96F}"/>
          </ac:spMkLst>
        </pc:spChg>
        <pc:spChg chg="add mod">
          <ac:chgData name="Caleb Griffin" userId="264fc4fd-a706-4058-8a82-0365e8c0ed28" providerId="ADAL" clId="{2B85068A-9A7B-724A-BA24-D8857DD25C58}" dt="2023-06-08T23:38:47.255" v="1209" actId="1076"/>
          <ac:spMkLst>
            <pc:docMk/>
            <pc:sldMk cId="1679655497" sldId="288"/>
            <ac:spMk id="7" creationId="{DB98712F-AF79-DF76-7BDD-6EE89E7CB84B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1" creationId="{10944CEE-8ADE-9D24-106C-E0108241B043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2" creationId="{38B401AC-45CE-A3D6-414F-D94BA2F74FB3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3" creationId="{393A07ED-2A21-43EF-3442-AB50D26ABD2D}"/>
          </ac:spMkLst>
        </pc:spChg>
        <pc:grpChg chg="add mod ord">
          <ac:chgData name="Caleb Griffin" userId="264fc4fd-a706-4058-8a82-0365e8c0ed28" providerId="ADAL" clId="{2B85068A-9A7B-724A-BA24-D8857DD25C58}" dt="2023-06-08T23:41:40.459" v="1214" actId="1076"/>
          <ac:grpSpMkLst>
            <pc:docMk/>
            <pc:sldMk cId="1679655497" sldId="288"/>
            <ac:grpSpMk id="10" creationId="{091527B3-ABA6-990F-51AD-6602616F6A0F}"/>
          </ac:grpSpMkLst>
        </pc:grpChg>
        <pc:picChg chg="add mod ord">
          <ac:chgData name="Caleb Griffin" userId="264fc4fd-a706-4058-8a82-0365e8c0ed28" providerId="ADAL" clId="{2B85068A-9A7B-724A-BA24-D8857DD25C58}" dt="2023-06-08T23:37:41.702" v="1207" actId="1076"/>
          <ac:picMkLst>
            <pc:docMk/>
            <pc:sldMk cId="1679655497" sldId="288"/>
            <ac:picMk id="8" creationId="{B1F86907-19DB-BD95-DB03-8C2BD5E23755}"/>
          </ac:picMkLst>
        </pc:picChg>
        <pc:picChg chg="add mod ord">
          <ac:chgData name="Caleb Griffin" userId="264fc4fd-a706-4058-8a82-0365e8c0ed28" providerId="ADAL" clId="{2B85068A-9A7B-724A-BA24-D8857DD25C58}" dt="2023-06-08T23:37:53.222" v="1208" actId="1076"/>
          <ac:picMkLst>
            <pc:docMk/>
            <pc:sldMk cId="1679655497" sldId="288"/>
            <ac:picMk id="9" creationId="{5C1F826F-4082-4003-E5B7-709944D79F31}"/>
          </ac:picMkLst>
        </pc:picChg>
        <pc:picChg chg="add mod">
          <ac:chgData name="Caleb Griffin" userId="264fc4fd-a706-4058-8a82-0365e8c0ed28" providerId="ADAL" clId="{2B85068A-9A7B-724A-BA24-D8857DD25C58}" dt="2023-06-08T23:42:13.384" v="1232" actId="1036"/>
          <ac:picMkLst>
            <pc:docMk/>
            <pc:sldMk cId="1679655497" sldId="288"/>
            <ac:picMk id="14" creationId="{84D3920B-5AE3-6095-9F77-C44408DDE30E}"/>
          </ac:picMkLst>
        </pc:picChg>
        <pc:picChg chg="add mod">
          <ac:chgData name="Caleb Griffin" userId="264fc4fd-a706-4058-8a82-0365e8c0ed28" providerId="ADAL" clId="{2B85068A-9A7B-724A-BA24-D8857DD25C58}" dt="2023-06-08T23:42:44.515" v="1242" actId="1038"/>
          <ac:picMkLst>
            <pc:docMk/>
            <pc:sldMk cId="1679655497" sldId="288"/>
            <ac:picMk id="15" creationId="{9DF8AA83-48D3-4726-E980-4C1B31B05468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6" creationId="{418FCFC7-447B-83A3-85CF-1BA1BDF406AD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7" creationId="{5ADF3F90-42A8-DD62-4055-E151CC48864F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8" creationId="{E617E85D-576D-CEF1-C006-59A18DD35C1C}"/>
          </ac:picMkLst>
        </pc:picChg>
      </pc:sldChg>
      <pc:sldChg chg="addSp modSp new mod modShow">
        <pc:chgData name="Caleb Griffin" userId="264fc4fd-a706-4058-8a82-0365e8c0ed28" providerId="ADAL" clId="{2B85068A-9A7B-724A-BA24-D8857DD25C58}" dt="2023-06-08T23:43:58.030" v="1252" actId="1076"/>
        <pc:sldMkLst>
          <pc:docMk/>
          <pc:sldMk cId="3476619505" sldId="289"/>
        </pc:sldMkLst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3" creationId="{C6072AFD-D0E5-4DA4-232A-0B3D72E28E2F}"/>
          </ac:spMkLst>
        </pc:spChg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4" creationId="{95E60E2B-4D55-B752-6D1B-B0AF57AFAE85}"/>
          </ac:spMkLst>
        </pc:spChg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5" creationId="{12343AC3-1305-DB7B-A501-BE676F9216E2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7" creationId="{A5A5B0D6-E9F6-6F5E-9F0F-318804D63AC3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8" creationId="{F60137A1-99E5-C870-025E-BCC9BDF67A49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9" creationId="{A7F1B45E-15D9-FB1D-429D-6E79A2CE0758}"/>
          </ac:spMkLst>
        </pc:spChg>
        <pc:spChg chg="mod">
          <ac:chgData name="Caleb Griffin" userId="264fc4fd-a706-4058-8a82-0365e8c0ed28" providerId="ADAL" clId="{2B85068A-9A7B-724A-BA24-D8857DD25C58}" dt="2023-06-08T23:30:55.681" v="1174"/>
          <ac:spMkLst>
            <pc:docMk/>
            <pc:sldMk cId="3476619505" sldId="289"/>
            <ac:spMk id="31" creationId="{8DC42E7C-6B7F-B3D1-34E8-23C6A4611D9B}"/>
          </ac:spMkLst>
        </pc:spChg>
        <pc:grpChg chg="add mod">
          <ac:chgData name="Caleb Griffin" userId="264fc4fd-a706-4058-8a82-0365e8c0ed28" providerId="ADAL" clId="{2B85068A-9A7B-724A-BA24-D8857DD25C58}" dt="2023-06-08T23:29:00.330" v="1168"/>
          <ac:grpSpMkLst>
            <pc:docMk/>
            <pc:sldMk cId="3476619505" sldId="289"/>
            <ac:grpSpMk id="2" creationId="{9A4A216E-405E-FAEE-FB8C-18D7ED87D8CD}"/>
          </ac:grpSpMkLst>
        </pc:grpChg>
        <pc:grpChg chg="add mod">
          <ac:chgData name="Caleb Griffin" userId="264fc4fd-a706-4058-8a82-0365e8c0ed28" providerId="ADAL" clId="{2B85068A-9A7B-724A-BA24-D8857DD25C58}" dt="2023-06-08T23:29:13.865" v="1169"/>
          <ac:grpSpMkLst>
            <pc:docMk/>
            <pc:sldMk cId="3476619505" sldId="289"/>
            <ac:grpSpMk id="6" creationId="{6A3BBD3E-3D97-386F-E7ED-0F36F0EBED33}"/>
          </ac:grpSpMkLst>
        </pc:grpChg>
        <pc:grpChg chg="add mod">
          <ac:chgData name="Caleb Griffin" userId="264fc4fd-a706-4058-8a82-0365e8c0ed28" providerId="ADAL" clId="{2B85068A-9A7B-724A-BA24-D8857DD25C58}" dt="2023-06-08T23:31:00.402" v="1175" actId="1076"/>
          <ac:grpSpMkLst>
            <pc:docMk/>
            <pc:sldMk cId="3476619505" sldId="289"/>
            <ac:grpSpMk id="13" creationId="{06377072-B21D-F836-A7C7-3668E4515370}"/>
          </ac:grpSpMkLst>
        </pc:grpChg>
        <pc:grpChg chg="mod">
          <ac:chgData name="Caleb Griffin" userId="264fc4fd-a706-4058-8a82-0365e8c0ed28" providerId="ADAL" clId="{2B85068A-9A7B-724A-BA24-D8857DD25C58}" dt="2023-06-08T23:30:55.681" v="1174"/>
          <ac:grpSpMkLst>
            <pc:docMk/>
            <pc:sldMk cId="3476619505" sldId="289"/>
            <ac:grpSpMk id="14" creationId="{9DFCFB3A-2320-0AAC-F3DF-53FF2FEC2BFB}"/>
          </ac:grpSpMkLst>
        </pc:grpChg>
        <pc:grpChg chg="mod">
          <ac:chgData name="Caleb Griffin" userId="264fc4fd-a706-4058-8a82-0365e8c0ed28" providerId="ADAL" clId="{2B85068A-9A7B-724A-BA24-D8857DD25C58}" dt="2023-06-08T23:30:55.681" v="1174"/>
          <ac:grpSpMkLst>
            <pc:docMk/>
            <pc:sldMk cId="3476619505" sldId="289"/>
            <ac:grpSpMk id="15" creationId="{D3DD018D-E581-7A6D-355C-18D69E9D774F}"/>
          </ac:grpSpMkLst>
        </pc:grpChg>
        <pc:grpChg chg="add mod">
          <ac:chgData name="Caleb Griffin" userId="264fc4fd-a706-4058-8a82-0365e8c0ed28" providerId="ADAL" clId="{2B85068A-9A7B-724A-BA24-D8857DD25C58}" dt="2023-06-08T23:31:00.402" v="1175" actId="1076"/>
          <ac:grpSpMkLst>
            <pc:docMk/>
            <pc:sldMk cId="3476619505" sldId="289"/>
            <ac:grpSpMk id="29" creationId="{E4899BCF-A78D-3727-A343-0B05ABF4FB78}"/>
          </ac:grpSpMkLst>
        </pc:grpChg>
        <pc:picChg chg="add mod">
          <ac:chgData name="Caleb Griffin" userId="264fc4fd-a706-4058-8a82-0365e8c0ed28" providerId="ADAL" clId="{2B85068A-9A7B-724A-BA24-D8857DD25C58}" dt="2023-06-08T23:30:15.957" v="1171" actId="1076"/>
          <ac:picMkLst>
            <pc:docMk/>
            <pc:sldMk cId="3476619505" sldId="289"/>
            <ac:picMk id="10" creationId="{A6D9319B-654E-1E9A-0B36-D1EC57049D80}"/>
          </ac:picMkLst>
        </pc:picChg>
        <pc:picChg chg="add mod">
          <ac:chgData name="Caleb Griffin" userId="264fc4fd-a706-4058-8a82-0365e8c0ed28" providerId="ADAL" clId="{2B85068A-9A7B-724A-BA24-D8857DD25C58}" dt="2023-06-08T23:30:15.957" v="1171" actId="1076"/>
          <ac:picMkLst>
            <pc:docMk/>
            <pc:sldMk cId="3476619505" sldId="289"/>
            <ac:picMk id="11" creationId="{343CCAAA-1F4E-99E3-41AE-5E56CA6DDC15}"/>
          </ac:picMkLst>
        </pc:picChg>
        <pc:picChg chg="add mod">
          <ac:chgData name="Caleb Griffin" userId="264fc4fd-a706-4058-8a82-0365e8c0ed28" providerId="ADAL" clId="{2B85068A-9A7B-724A-BA24-D8857DD25C58}" dt="2023-06-08T23:30:33.975" v="1173" actId="1076"/>
          <ac:picMkLst>
            <pc:docMk/>
            <pc:sldMk cId="3476619505" sldId="289"/>
            <ac:picMk id="12" creationId="{D2EFDDD4-2181-BC5B-881F-8C1D5FD3B460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6" creationId="{49BED6FA-490A-F4E5-9F1D-F0CE59D77003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7" creationId="{87103349-E962-B059-AAD8-864FED4B1324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8" creationId="{DD4CAB79-BE17-20E5-A42E-97D5F44A6D8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9" creationId="{3E43F01D-4201-99F4-F8D6-21FB0D270B05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0" creationId="{0A1F1F02-B6DA-02A7-5F2A-CC5090F4E201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1" creationId="{5648EE51-EA9B-27A6-E591-38B86C3A0E2D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2" creationId="{DB08DC3E-E234-8DF8-2562-BFD06499C4FE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3" creationId="{4FFAD380-DFFD-5367-D7DF-EB4EFF897112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4" creationId="{8B8B3C30-1EFD-C4ED-B31A-7C55E272747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5" creationId="{C4B64E3C-6A23-9787-B0CE-8FB78E6D72AF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6" creationId="{FDDF604C-6B67-A9A3-3BA8-FD516004CB90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7" creationId="{24623AE2-CA3E-DACC-DEA1-E52349354D9E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8" creationId="{3A2B7C39-A6F9-2C4A-70D3-250732BB4FD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30" creationId="{4556EA18-5F5C-A9CD-6EB1-1E59EA593F5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32" creationId="{A5311216-55A5-2F27-0F3C-674EEDBE6D10}"/>
          </ac:picMkLst>
        </pc:picChg>
        <pc:picChg chg="add mod">
          <ac:chgData name="Caleb Griffin" userId="264fc4fd-a706-4058-8a82-0365e8c0ed28" providerId="ADAL" clId="{2B85068A-9A7B-724A-BA24-D8857DD25C58}" dt="2023-06-08T23:36:25.366" v="1197" actId="1076"/>
          <ac:picMkLst>
            <pc:docMk/>
            <pc:sldMk cId="3476619505" sldId="289"/>
            <ac:picMk id="33" creationId="{53539413-4604-402C-D018-0575866897AC}"/>
          </ac:picMkLst>
        </pc:picChg>
        <pc:picChg chg="add mod">
          <ac:chgData name="Caleb Griffin" userId="264fc4fd-a706-4058-8a82-0365e8c0ed28" providerId="ADAL" clId="{2B85068A-9A7B-724A-BA24-D8857DD25C58}" dt="2023-06-08T23:31:23.713" v="1177" actId="1076"/>
          <ac:picMkLst>
            <pc:docMk/>
            <pc:sldMk cId="3476619505" sldId="289"/>
            <ac:picMk id="34" creationId="{D0B2ED58-50BA-6AEA-A4C7-DA6651FEBCB7}"/>
          </ac:picMkLst>
        </pc:picChg>
        <pc:picChg chg="add mod">
          <ac:chgData name="Caleb Griffin" userId="264fc4fd-a706-4058-8a82-0365e8c0ed28" providerId="ADAL" clId="{2B85068A-9A7B-724A-BA24-D8857DD25C58}" dt="2023-06-08T23:36:17.035" v="1195" actId="1076"/>
          <ac:picMkLst>
            <pc:docMk/>
            <pc:sldMk cId="3476619505" sldId="289"/>
            <ac:picMk id="35" creationId="{A4C93C62-BE7C-E08F-5F3E-3F70AE2BD31D}"/>
          </ac:picMkLst>
        </pc:picChg>
        <pc:picChg chg="add mod">
          <ac:chgData name="Caleb Griffin" userId="264fc4fd-a706-4058-8a82-0365e8c0ed28" providerId="ADAL" clId="{2B85068A-9A7B-724A-BA24-D8857DD25C58}" dt="2023-06-08T23:36:12.375" v="1194" actId="1076"/>
          <ac:picMkLst>
            <pc:docMk/>
            <pc:sldMk cId="3476619505" sldId="289"/>
            <ac:picMk id="36" creationId="{3EDB742A-E44A-9B5D-FBB4-90BDA43774FB}"/>
          </ac:picMkLst>
        </pc:picChg>
        <pc:picChg chg="add mod">
          <ac:chgData name="Caleb Griffin" userId="264fc4fd-a706-4058-8a82-0365e8c0ed28" providerId="ADAL" clId="{2B85068A-9A7B-724A-BA24-D8857DD25C58}" dt="2023-06-08T23:36:20.636" v="1196" actId="1076"/>
          <ac:picMkLst>
            <pc:docMk/>
            <pc:sldMk cId="3476619505" sldId="289"/>
            <ac:picMk id="37" creationId="{76A576BF-4F5E-5022-AD66-D1ADEFED047F}"/>
          </ac:picMkLst>
        </pc:picChg>
        <pc:picChg chg="add mod">
          <ac:chgData name="Caleb Griffin" userId="264fc4fd-a706-4058-8a82-0365e8c0ed28" providerId="ADAL" clId="{2B85068A-9A7B-724A-BA24-D8857DD25C58}" dt="2023-06-08T23:36:44.626" v="1199" actId="1076"/>
          <ac:picMkLst>
            <pc:docMk/>
            <pc:sldMk cId="3476619505" sldId="289"/>
            <ac:picMk id="38" creationId="{669E14E7-78F1-419E-B7BC-B5D5CA1D4DA0}"/>
          </ac:picMkLst>
        </pc:picChg>
        <pc:picChg chg="add mod">
          <ac:chgData name="Caleb Griffin" userId="264fc4fd-a706-4058-8a82-0365e8c0ed28" providerId="ADAL" clId="{2B85068A-9A7B-724A-BA24-D8857DD25C58}" dt="2023-06-08T23:43:58.030" v="1252" actId="1076"/>
          <ac:picMkLst>
            <pc:docMk/>
            <pc:sldMk cId="3476619505" sldId="289"/>
            <ac:picMk id="39" creationId="{5C5FD34D-A07E-FA6B-09A3-C1D12143FA3A}"/>
          </ac:picMkLst>
        </pc:picChg>
        <pc:picChg chg="add mod">
          <ac:chgData name="Caleb Griffin" userId="264fc4fd-a706-4058-8a82-0365e8c0ed28" providerId="ADAL" clId="{2B85068A-9A7B-724A-BA24-D8857DD25C58}" dt="2023-06-08T23:43:58.030" v="1252" actId="1076"/>
          <ac:picMkLst>
            <pc:docMk/>
            <pc:sldMk cId="3476619505" sldId="289"/>
            <ac:picMk id="40" creationId="{7752B711-92C4-BAF1-1687-CEBB02AE60E4}"/>
          </ac:picMkLst>
        </pc:picChg>
      </pc:sldChg>
      <pc:sldChg chg="new del">
        <pc:chgData name="Caleb Griffin" userId="264fc4fd-a706-4058-8a82-0365e8c0ed28" providerId="ADAL" clId="{2B85068A-9A7B-724A-BA24-D8857DD25C58}" dt="2023-06-08T23:46:57.729" v="1291" actId="2696"/>
        <pc:sldMkLst>
          <pc:docMk/>
          <pc:sldMk cId="2435894245" sldId="290"/>
        </pc:sldMkLst>
      </pc:sldChg>
      <pc:sldChg chg="addSp delSp modSp new mod modTransition modAnim modNotesTx">
        <pc:chgData name="Caleb Griffin" userId="264fc4fd-a706-4058-8a82-0365e8c0ed28" providerId="ADAL" clId="{2B85068A-9A7B-724A-BA24-D8857DD25C58}" dt="2023-06-09T00:32:41.262" v="1774" actId="1036"/>
        <pc:sldMkLst>
          <pc:docMk/>
          <pc:sldMk cId="2792526174" sldId="290"/>
        </pc:sldMkLst>
        <pc:spChg chg="mod ord">
          <ac:chgData name="Caleb Griffin" userId="264fc4fd-a706-4058-8a82-0365e8c0ed28" providerId="ADAL" clId="{2B85068A-9A7B-724A-BA24-D8857DD25C58}" dt="2023-06-09T00:13:03.340" v="1524" actId="13244"/>
          <ac:spMkLst>
            <pc:docMk/>
            <pc:sldMk cId="2792526174" sldId="290"/>
            <ac:spMk id="2" creationId="{7D4F0C04-C431-4B0B-FE78-F2BD3F7AC1F6}"/>
          </ac:spMkLst>
        </pc:spChg>
        <pc:spChg chg="add mod">
          <ac:chgData name="Caleb Griffin" userId="264fc4fd-a706-4058-8a82-0365e8c0ed28" providerId="ADAL" clId="{2B85068A-9A7B-724A-BA24-D8857DD25C58}" dt="2023-06-08T23:47:24.870" v="1320"/>
          <ac:spMkLst>
            <pc:docMk/>
            <pc:sldMk cId="2792526174" sldId="290"/>
            <ac:spMk id="3" creationId="{22143FEA-1024-3AF5-7F8B-F5E43A7780C3}"/>
          </ac:spMkLst>
        </pc:spChg>
        <pc:spChg chg="add del mod">
          <ac:chgData name="Caleb Griffin" userId="264fc4fd-a706-4058-8a82-0365e8c0ed28" providerId="ADAL" clId="{2B85068A-9A7B-724A-BA24-D8857DD25C58}" dt="2023-06-08T23:56:42.549" v="1326"/>
          <ac:spMkLst>
            <pc:docMk/>
            <pc:sldMk cId="2792526174" sldId="290"/>
            <ac:spMk id="4" creationId="{2C9467B5-828F-BD9B-27BA-F9926C99922C}"/>
          </ac:spMkLst>
        </pc:spChg>
        <pc:spChg chg="add mod">
          <ac:chgData name="Caleb Griffin" userId="264fc4fd-a706-4058-8a82-0365e8c0ed28" providerId="ADAL" clId="{2B85068A-9A7B-724A-BA24-D8857DD25C58}" dt="2023-06-08T23:59:57.302" v="1385" actId="20577"/>
          <ac:spMkLst>
            <pc:docMk/>
            <pc:sldMk cId="2792526174" sldId="290"/>
            <ac:spMk id="5" creationId="{DAE9A664-471A-BF03-0458-C07BACEF4675}"/>
          </ac:spMkLst>
        </pc:spChg>
        <pc:spChg chg="add mod">
          <ac:chgData name="Caleb Griffin" userId="264fc4fd-a706-4058-8a82-0365e8c0ed28" providerId="ADAL" clId="{2B85068A-9A7B-724A-BA24-D8857DD25C58}" dt="2023-06-09T00:28:07.859" v="1723" actId="20577"/>
          <ac:spMkLst>
            <pc:docMk/>
            <pc:sldMk cId="2792526174" sldId="290"/>
            <ac:spMk id="6" creationId="{DE95D7C7-1D53-754B-895B-A8BE03F95C26}"/>
          </ac:spMkLst>
        </pc:spChg>
        <pc:spChg chg="add mod">
          <ac:chgData name="Caleb Griffin" userId="264fc4fd-a706-4058-8a82-0365e8c0ed28" providerId="ADAL" clId="{2B85068A-9A7B-724A-BA24-D8857DD25C58}" dt="2023-06-09T00:01:47.642" v="1410" actId="1076"/>
          <ac:spMkLst>
            <pc:docMk/>
            <pc:sldMk cId="2792526174" sldId="290"/>
            <ac:spMk id="7" creationId="{857D034F-7A4A-88C9-A326-66440A800F25}"/>
          </ac:spMkLst>
        </pc:spChg>
        <pc:spChg chg="add mod">
          <ac:chgData name="Caleb Griffin" userId="264fc4fd-a706-4058-8a82-0365e8c0ed28" providerId="ADAL" clId="{2B85068A-9A7B-724A-BA24-D8857DD25C58}" dt="2023-06-09T00:04:00.392" v="1447" actId="14100"/>
          <ac:spMkLst>
            <pc:docMk/>
            <pc:sldMk cId="2792526174" sldId="290"/>
            <ac:spMk id="8" creationId="{D6857E72-EFAA-8718-B807-BA82D13EFB99}"/>
          </ac:spMkLst>
        </pc:spChg>
        <pc:spChg chg="add mod">
          <ac:chgData name="Caleb Griffin" userId="264fc4fd-a706-4058-8a82-0365e8c0ed28" providerId="ADAL" clId="{2B85068A-9A7B-724A-BA24-D8857DD25C58}" dt="2023-06-09T00:10:46.700" v="1513" actId="962"/>
          <ac:spMkLst>
            <pc:docMk/>
            <pc:sldMk cId="2792526174" sldId="290"/>
            <ac:spMk id="9" creationId="{8A92ED42-D21D-03FB-F7EF-B2332302BE28}"/>
          </ac:spMkLst>
        </pc:spChg>
        <pc:spChg chg="add mod">
          <ac:chgData name="Caleb Griffin" userId="264fc4fd-a706-4058-8a82-0365e8c0ed28" providerId="ADAL" clId="{2B85068A-9A7B-724A-BA24-D8857DD25C58}" dt="2023-06-09T00:11:44.674" v="1519" actId="20577"/>
          <ac:spMkLst>
            <pc:docMk/>
            <pc:sldMk cId="2792526174" sldId="290"/>
            <ac:spMk id="10" creationId="{BFBE136F-92A4-4F0D-A971-04A931CF45C2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2" creationId="{C772624F-9981-B2CE-5D95-4DA38FEA5027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3" creationId="{8EFEAA50-1AF6-0399-D0D2-425E4DA34760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4" creationId="{7C8D9C21-2DEC-0310-6509-A5B846F388F2}"/>
          </ac:spMkLst>
        </pc:spChg>
        <pc:grpChg chg="add mod ord">
          <ac:chgData name="Caleb Griffin" userId="264fc4fd-a706-4058-8a82-0365e8c0ed28" providerId="ADAL" clId="{2B85068A-9A7B-724A-BA24-D8857DD25C58}" dt="2023-06-09T00:13:00.412" v="1523" actId="13244"/>
          <ac:grpSpMkLst>
            <pc:docMk/>
            <pc:sldMk cId="2792526174" sldId="290"/>
            <ac:grpSpMk id="11" creationId="{124D6DB3-0DE3-09A7-D4AB-8F3E911C62A5}"/>
          </ac:grpSpMkLst>
        </pc:grpChg>
        <pc:picChg chg="add mod">
          <ac:chgData name="Caleb Griffin" userId="264fc4fd-a706-4058-8a82-0365e8c0ed28" providerId="ADAL" clId="{2B85068A-9A7B-724A-BA24-D8857DD25C58}" dt="2023-06-09T00:28:31.198" v="1726"/>
          <ac:picMkLst>
            <pc:docMk/>
            <pc:sldMk cId="2792526174" sldId="290"/>
            <ac:picMk id="15" creationId="{FA0E8C5D-EF45-75A7-80BA-28DEC1AF60EB}"/>
          </ac:picMkLst>
        </pc:picChg>
        <pc:picChg chg="add mod">
          <ac:chgData name="Caleb Griffin" userId="264fc4fd-a706-4058-8a82-0365e8c0ed28" providerId="ADAL" clId="{2B85068A-9A7B-724A-BA24-D8857DD25C58}" dt="2023-06-09T00:32:41.262" v="1774" actId="1036"/>
          <ac:picMkLst>
            <pc:docMk/>
            <pc:sldMk cId="2792526174" sldId="290"/>
            <ac:picMk id="16" creationId="{E0BBDE34-2E31-2C5A-E9C8-91AFBFE82466}"/>
          </ac:picMkLst>
        </pc:picChg>
        <pc:picChg chg="add mod ord">
          <ac:chgData name="Caleb Griffin" userId="264fc4fd-a706-4058-8a82-0365e8c0ed28" providerId="ADAL" clId="{2B85068A-9A7B-724A-BA24-D8857DD25C58}" dt="2023-06-09T00:31:03.166" v="1741" actId="1036"/>
          <ac:picMkLst>
            <pc:docMk/>
            <pc:sldMk cId="2792526174" sldId="290"/>
            <ac:picMk id="17" creationId="{DCD2A6A5-C92A-347C-785B-F12AC0FA105E}"/>
          </ac:picMkLst>
        </pc:picChg>
        <pc:picChg chg="add mod ord">
          <ac:chgData name="Caleb Griffin" userId="264fc4fd-a706-4058-8a82-0365e8c0ed28" providerId="ADAL" clId="{2B85068A-9A7B-724A-BA24-D8857DD25C58}" dt="2023-06-09T00:32:01.858" v="1767" actId="1076"/>
          <ac:picMkLst>
            <pc:docMk/>
            <pc:sldMk cId="2792526174" sldId="290"/>
            <ac:picMk id="18" creationId="{D9B878B8-BEE2-EDCA-2698-C317387AFFE0}"/>
          </ac:picMkLst>
        </pc:picChg>
        <pc:picChg chg="add mod">
          <ac:chgData name="Caleb Griffin" userId="264fc4fd-a706-4058-8a82-0365e8c0ed28" providerId="ADAL" clId="{2B85068A-9A7B-724A-BA24-D8857DD25C58}" dt="2023-06-09T00:31:46.660" v="1760" actId="571"/>
          <ac:picMkLst>
            <pc:docMk/>
            <pc:sldMk cId="2792526174" sldId="290"/>
            <ac:picMk id="19" creationId="{C451D141-FFB3-19EA-B8D8-DF45C4B9D7F2}"/>
          </ac:picMkLst>
        </pc:picChg>
        <pc:picChg chg="add mod">
          <ac:chgData name="Caleb Griffin" userId="264fc4fd-a706-4058-8a82-0365e8c0ed28" providerId="ADAL" clId="{2B85068A-9A7B-724A-BA24-D8857DD25C58}" dt="2023-06-09T00:32:39.340" v="1773" actId="1036"/>
          <ac:picMkLst>
            <pc:docMk/>
            <pc:sldMk cId="2792526174" sldId="290"/>
            <ac:picMk id="20" creationId="{28614506-520D-B77C-FF97-45D3A9778833}"/>
          </ac:picMkLst>
        </pc:picChg>
      </pc:sldChg>
      <pc:sldChg chg="addSp delSp modSp add mod modTransition delAnim modAnim">
        <pc:chgData name="Caleb Griffin" userId="264fc4fd-a706-4058-8a82-0365e8c0ed28" providerId="ADAL" clId="{2B85068A-9A7B-724A-BA24-D8857DD25C58}" dt="2023-06-09T00:33:53.355" v="1785"/>
        <pc:sldMkLst>
          <pc:docMk/>
          <pc:sldMk cId="1101214041" sldId="291"/>
        </pc:sldMkLst>
        <pc:spChg chg="add mod">
          <ac:chgData name="Caleb Griffin" userId="264fc4fd-a706-4058-8a82-0365e8c0ed28" providerId="ADAL" clId="{2B85068A-9A7B-724A-BA24-D8857DD25C58}" dt="2023-06-09T00:33:53.355" v="1785"/>
          <ac:spMkLst>
            <pc:docMk/>
            <pc:sldMk cId="1101214041" sldId="291"/>
            <ac:spMk id="4" creationId="{E7062306-4A4B-A3A6-A786-08414E03450C}"/>
          </ac:spMkLst>
        </pc:spChg>
        <pc:spChg chg="del">
          <ac:chgData name="Caleb Griffin" userId="264fc4fd-a706-4058-8a82-0365e8c0ed28" providerId="ADAL" clId="{2B85068A-9A7B-724A-BA24-D8857DD25C58}" dt="2023-06-09T00:33:06.518" v="1777" actId="478"/>
          <ac:spMkLst>
            <pc:docMk/>
            <pc:sldMk cId="1101214041" sldId="291"/>
            <ac:spMk id="5" creationId="{DAE9A664-471A-BF03-0458-C07BACEF4675}"/>
          </ac:spMkLst>
        </pc:spChg>
        <pc:spChg chg="del">
          <ac:chgData name="Caleb Griffin" userId="264fc4fd-a706-4058-8a82-0365e8c0ed28" providerId="ADAL" clId="{2B85068A-9A7B-724A-BA24-D8857DD25C58}" dt="2023-06-09T00:33:08.012" v="1778" actId="478"/>
          <ac:spMkLst>
            <pc:docMk/>
            <pc:sldMk cId="1101214041" sldId="291"/>
            <ac:spMk id="7" creationId="{857D034F-7A4A-88C9-A326-66440A800F25}"/>
          </ac:spMkLst>
        </pc:spChg>
        <pc:spChg chg="del">
          <ac:chgData name="Caleb Griffin" userId="264fc4fd-a706-4058-8a82-0365e8c0ed28" providerId="ADAL" clId="{2B85068A-9A7B-724A-BA24-D8857DD25C58}" dt="2023-06-09T00:33:02.401" v="1776" actId="478"/>
          <ac:spMkLst>
            <pc:docMk/>
            <pc:sldMk cId="1101214041" sldId="291"/>
            <ac:spMk id="9" creationId="{8A92ED42-D21D-03FB-F7EF-B2332302BE28}"/>
          </ac:spMkLst>
        </pc:spChg>
      </pc:sldChg>
      <pc:sldChg chg="addSp delSp modSp new mod modTransition modAnim">
        <pc:chgData name="Caleb Griffin" userId="264fc4fd-a706-4058-8a82-0365e8c0ed28" providerId="ADAL" clId="{2B85068A-9A7B-724A-BA24-D8857DD25C58}" dt="2023-06-09T00:38:05.360" v="1836" actId="1076"/>
        <pc:sldMkLst>
          <pc:docMk/>
          <pc:sldMk cId="3750519840" sldId="292"/>
        </pc:sldMkLst>
        <pc:spChg chg="mod">
          <ac:chgData name="Caleb Griffin" userId="264fc4fd-a706-4058-8a82-0365e8c0ed28" providerId="ADAL" clId="{2B85068A-9A7B-724A-BA24-D8857DD25C58}" dt="2023-06-09T00:35:21.210" v="1807" actId="20577"/>
          <ac:spMkLst>
            <pc:docMk/>
            <pc:sldMk cId="3750519840" sldId="292"/>
            <ac:spMk id="2" creationId="{3EE12722-3E76-2AF0-1BF2-5E00D7EB6FE2}"/>
          </ac:spMkLst>
        </pc:spChg>
        <pc:spChg chg="del">
          <ac:chgData name="Caleb Griffin" userId="264fc4fd-a706-4058-8a82-0365e8c0ed28" providerId="ADAL" clId="{2B85068A-9A7B-724A-BA24-D8857DD25C58}" dt="2023-06-09T00:35:37.140" v="1811" actId="478"/>
          <ac:spMkLst>
            <pc:docMk/>
            <pc:sldMk cId="3750519840" sldId="292"/>
            <ac:spMk id="3" creationId="{686218ED-9B16-286A-9CEC-E7AC069A32FB}"/>
          </ac:spMkLst>
        </pc:spChg>
        <pc:spChg chg="add del mod">
          <ac:chgData name="Caleb Griffin" userId="264fc4fd-a706-4058-8a82-0365e8c0ed28" providerId="ADAL" clId="{2B85068A-9A7B-724A-BA24-D8857DD25C58}" dt="2023-06-09T00:35:27.337" v="1809"/>
          <ac:spMkLst>
            <pc:docMk/>
            <pc:sldMk cId="3750519840" sldId="292"/>
            <ac:spMk id="4" creationId="{6D9B68F0-3DC3-ED9D-47AC-C1714555142A}"/>
          </ac:spMkLst>
        </pc:spChg>
        <pc:spChg chg="add mod">
          <ac:chgData name="Caleb Griffin" userId="264fc4fd-a706-4058-8a82-0365e8c0ed28" providerId="ADAL" clId="{2B85068A-9A7B-724A-BA24-D8857DD25C58}" dt="2023-06-09T00:35:32.274" v="1810"/>
          <ac:spMkLst>
            <pc:docMk/>
            <pc:sldMk cId="3750519840" sldId="292"/>
            <ac:spMk id="5" creationId="{9CE6ED79-A932-E82D-2DA8-50475DAE01D6}"/>
          </ac:spMkLst>
        </pc:spChg>
        <pc:spChg chg="add mod">
          <ac:chgData name="Caleb Griffin" userId="264fc4fd-a706-4058-8a82-0365e8c0ed28" providerId="ADAL" clId="{2B85068A-9A7B-724A-BA24-D8857DD25C58}" dt="2023-06-09T00:38:05.360" v="1836" actId="1076"/>
          <ac:spMkLst>
            <pc:docMk/>
            <pc:sldMk cId="3750519840" sldId="292"/>
            <ac:spMk id="6" creationId="{D7AF38AF-FB65-3105-8007-D6BA2F15995D}"/>
          </ac:spMkLst>
        </pc:spChg>
      </pc:sldChg>
      <pc:sldChg chg="addSp delSp modSp new mod modTransition">
        <pc:chgData name="Caleb Griffin" userId="264fc4fd-a706-4058-8a82-0365e8c0ed28" providerId="ADAL" clId="{2B85068A-9A7B-724A-BA24-D8857DD25C58}" dt="2023-06-09T00:43:58.121" v="1885"/>
        <pc:sldMkLst>
          <pc:docMk/>
          <pc:sldMk cId="1849941487" sldId="293"/>
        </pc:sldMkLst>
        <pc:spChg chg="mod">
          <ac:chgData name="Caleb Griffin" userId="264fc4fd-a706-4058-8a82-0365e8c0ed28" providerId="ADAL" clId="{2B85068A-9A7B-724A-BA24-D8857DD25C58}" dt="2023-06-09T00:37:05.419" v="1829" actId="20577"/>
          <ac:spMkLst>
            <pc:docMk/>
            <pc:sldMk cId="1849941487" sldId="293"/>
            <ac:spMk id="2" creationId="{6DC94817-EB9E-76E0-ECE5-4CD53A8B74CF}"/>
          </ac:spMkLst>
        </pc:spChg>
        <pc:spChg chg="del">
          <ac:chgData name="Caleb Griffin" userId="264fc4fd-a706-4058-8a82-0365e8c0ed28" providerId="ADAL" clId="{2B85068A-9A7B-724A-BA24-D8857DD25C58}" dt="2023-06-09T00:36:59.436" v="1817" actId="478"/>
          <ac:spMkLst>
            <pc:docMk/>
            <pc:sldMk cId="1849941487" sldId="293"/>
            <ac:spMk id="3" creationId="{2B0F18D2-7397-852E-1EE4-190989E6EE37}"/>
          </ac:spMkLst>
        </pc:spChg>
        <pc:spChg chg="del">
          <ac:chgData name="Caleb Griffin" userId="264fc4fd-a706-4058-8a82-0365e8c0ed28" providerId="ADAL" clId="{2B85068A-9A7B-724A-BA24-D8857DD25C58}" dt="2023-06-09T00:36:59.436" v="1817" actId="478"/>
          <ac:spMkLst>
            <pc:docMk/>
            <pc:sldMk cId="1849941487" sldId="293"/>
            <ac:spMk id="4" creationId="{7C643F67-B2CF-BBA3-F3F3-020D660B1D5B}"/>
          </ac:spMkLst>
        </pc:spChg>
        <pc:spChg chg="add mod">
          <ac:chgData name="Caleb Griffin" userId="264fc4fd-a706-4058-8a82-0365e8c0ed28" providerId="ADAL" clId="{2B85068A-9A7B-724A-BA24-D8857DD25C58}" dt="2023-06-09T00:36:55.800" v="1816"/>
          <ac:spMkLst>
            <pc:docMk/>
            <pc:sldMk cId="1849941487" sldId="293"/>
            <ac:spMk id="5" creationId="{E3CA409D-166F-BD0D-FD53-F5018DC55AB7}"/>
          </ac:spMkLst>
        </pc:spChg>
        <pc:spChg chg="add del mod">
          <ac:chgData name="Caleb Griffin" userId="264fc4fd-a706-4058-8a82-0365e8c0ed28" providerId="ADAL" clId="{2B85068A-9A7B-724A-BA24-D8857DD25C58}" dt="2023-06-09T00:38:13.929" v="1837" actId="478"/>
          <ac:spMkLst>
            <pc:docMk/>
            <pc:sldMk cId="1849941487" sldId="293"/>
            <ac:spMk id="6" creationId="{D31A6F09-EB92-4566-F854-D3CA4D4693A8}"/>
          </ac:spMkLst>
        </pc:spChg>
        <pc:spChg chg="add mod">
          <ac:chgData name="Caleb Griffin" userId="264fc4fd-a706-4058-8a82-0365e8c0ed28" providerId="ADAL" clId="{2B85068A-9A7B-724A-BA24-D8857DD25C58}" dt="2023-06-09T00:40:04.953" v="1843" actId="1076"/>
          <ac:spMkLst>
            <pc:docMk/>
            <pc:sldMk cId="1849941487" sldId="293"/>
            <ac:spMk id="7" creationId="{0C5F15AD-C47F-09AE-3E18-3C72A850F5F1}"/>
          </ac:spMkLst>
        </pc:spChg>
      </pc:sldChg>
      <pc:sldChg chg="addSp modSp new modAnim">
        <pc:chgData name="Caleb Griffin" userId="264fc4fd-a706-4058-8a82-0365e8c0ed28" providerId="ADAL" clId="{2B85068A-9A7B-724A-BA24-D8857DD25C58}" dt="2023-06-09T10:58:08.478" v="1887"/>
        <pc:sldMkLst>
          <pc:docMk/>
          <pc:sldMk cId="335315152" sldId="297"/>
        </pc:sldMkLst>
        <pc:picChg chg="add mod">
          <ac:chgData name="Caleb Griffin" userId="264fc4fd-a706-4058-8a82-0365e8c0ed28" providerId="ADAL" clId="{2B85068A-9A7B-724A-BA24-D8857DD25C58}" dt="2023-06-09T10:58:08.478" v="1887"/>
          <ac:picMkLst>
            <pc:docMk/>
            <pc:sldMk cId="335315152" sldId="297"/>
            <ac:picMk id="2" creationId="{CD058859-D454-CFF0-D164-19099934B9A9}"/>
          </ac:picMkLst>
        </pc:picChg>
      </pc:sldChg>
      <pc:sldMasterChg chg="addSldLayout modSldLayout">
        <pc:chgData name="Caleb Griffin" userId="264fc4fd-a706-4058-8a82-0365e8c0ed28" providerId="ADAL" clId="{2B85068A-9A7B-724A-BA24-D8857DD25C58}" dt="2023-06-09T00:38:32.374" v="1839" actId="1076"/>
        <pc:sldMasterMkLst>
          <pc:docMk/>
          <pc:sldMasterMk cId="1290598336" sldId="2147483648"/>
        </pc:sldMasterMkLst>
        <pc:sldLayoutChg chg="delSp modSp mod">
          <pc:chgData name="Caleb Griffin" userId="264fc4fd-a706-4058-8a82-0365e8c0ed28" providerId="ADAL" clId="{2B85068A-9A7B-724A-BA24-D8857DD25C58}" dt="2023-06-07T22:42:35.239" v="264" actId="478"/>
          <pc:sldLayoutMkLst>
            <pc:docMk/>
            <pc:sldMasterMk cId="1290598336" sldId="2147483648"/>
            <pc:sldLayoutMk cId="265493911" sldId="2147483649"/>
          </pc:sldLayoutMkLst>
          <pc:spChg chg="mod">
            <ac:chgData name="Caleb Griffin" userId="264fc4fd-a706-4058-8a82-0365e8c0ed28" providerId="ADAL" clId="{2B85068A-9A7B-724A-BA24-D8857DD25C58}" dt="2023-06-07T15:17:18.942" v="201" actId="207"/>
            <ac:spMkLst>
              <pc:docMk/>
              <pc:sldMasterMk cId="1290598336" sldId="2147483648"/>
              <pc:sldLayoutMk cId="265493911" sldId="2147483649"/>
              <ac:spMk id="15" creationId="{F51B210D-AF21-7997-0173-3AB7BF5450CD}"/>
            </ac:spMkLst>
          </pc:spChg>
          <pc:picChg chg="del">
            <ac:chgData name="Caleb Griffin" userId="264fc4fd-a706-4058-8a82-0365e8c0ed28" providerId="ADAL" clId="{2B85068A-9A7B-724A-BA24-D8857DD25C58}" dt="2023-06-07T22:42:35.239" v="264" actId="478"/>
            <ac:picMkLst>
              <pc:docMk/>
              <pc:sldMasterMk cId="1290598336" sldId="2147483648"/>
              <pc:sldLayoutMk cId="265493911" sldId="2147483649"/>
              <ac:picMk id="7" creationId="{FD58F518-218D-E8F0-31AC-42E384875822}"/>
            </ac:picMkLst>
          </pc:picChg>
        </pc:sldLayoutChg>
        <pc:sldLayoutChg chg="addSp delSp modSp add mod modTransition">
          <pc:chgData name="Caleb Griffin" userId="264fc4fd-a706-4058-8a82-0365e8c0ed28" providerId="ADAL" clId="{2B85068A-9A7B-724A-BA24-D8857DD25C58}" dt="2023-06-08T23:04:58.543" v="885" actId="478"/>
          <pc:sldLayoutMkLst>
            <pc:docMk/>
            <pc:sldMasterMk cId="1290598336" sldId="2147483648"/>
            <pc:sldLayoutMk cId="402710298" sldId="2147483665"/>
          </pc:sldLayoutMkLst>
          <pc:picChg chg="del mod modVis">
            <ac:chgData name="Caleb Griffin" userId="264fc4fd-a706-4058-8a82-0365e8c0ed28" providerId="ADAL" clId="{2B85068A-9A7B-724A-BA24-D8857DD25C58}" dt="2023-06-08T23:04:58.543" v="885" actId="478"/>
            <ac:picMkLst>
              <pc:docMk/>
              <pc:sldMasterMk cId="1290598336" sldId="2147483648"/>
              <pc:sldLayoutMk cId="402710298" sldId="2147483665"/>
              <ac:picMk id="7" creationId="{56F5CD45-4C04-AC7B-7416-E58D96BBCF8F}"/>
            </ac:picMkLst>
          </pc:picChg>
          <pc:picChg chg="add mod ord modCrop">
            <ac:chgData name="Caleb Griffin" userId="264fc4fd-a706-4058-8a82-0365e8c0ed28" providerId="ADAL" clId="{2B85068A-9A7B-724A-BA24-D8857DD25C58}" dt="2023-06-08T23:04:44.369" v="883" actId="962"/>
            <ac:picMkLst>
              <pc:docMk/>
              <pc:sldMasterMk cId="1290598336" sldId="2147483648"/>
              <pc:sldLayoutMk cId="402710298" sldId="2147483665"/>
              <ac:picMk id="8" creationId="{AD59B060-42CD-1A9F-2DFD-2F5E4B4AFBAE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9T00:38:32.374" v="1839" actId="1076"/>
          <pc:sldLayoutMkLst>
            <pc:docMk/>
            <pc:sldMasterMk cId="1290598336" sldId="2147483648"/>
            <pc:sldLayoutMk cId="2274704975" sldId="2147483666"/>
          </pc:sldLayoutMkLst>
          <pc:picChg chg="mod">
            <ac:chgData name="Caleb Griffin" userId="264fc4fd-a706-4058-8a82-0365e8c0ed28" providerId="ADAL" clId="{2B85068A-9A7B-724A-BA24-D8857DD25C58}" dt="2023-06-09T00:38:32.374" v="1839" actId="1076"/>
            <ac:picMkLst>
              <pc:docMk/>
              <pc:sldMasterMk cId="1290598336" sldId="2147483648"/>
              <pc:sldLayoutMk cId="2274704975" sldId="2147483666"/>
              <ac:picMk id="13" creationId="{B5BFC257-1475-4BFE-0573-544BAD56D456}"/>
            </ac:picMkLst>
          </pc:picChg>
          <pc:picChg chg="add mod ord">
            <ac:chgData name="Caleb Griffin" userId="264fc4fd-a706-4058-8a82-0365e8c0ed28" providerId="ADAL" clId="{2B85068A-9A7B-724A-BA24-D8857DD25C58}" dt="2023-06-08T23:05:19.140" v="888" actId="13244"/>
            <ac:picMkLst>
              <pc:docMk/>
              <pc:sldMasterMk cId="1290598336" sldId="2147483648"/>
              <pc:sldLayoutMk cId="2274704975" sldId="2147483666"/>
              <ac:picMk id="15" creationId="{0B06A7E2-7D9E-3C5A-A5AB-9FCC2FC7624E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8T23:05:57.491" v="891" actId="13244"/>
          <pc:sldLayoutMkLst>
            <pc:docMk/>
            <pc:sldMasterMk cId="1290598336" sldId="2147483648"/>
            <pc:sldLayoutMk cId="3752025926" sldId="2147483667"/>
          </pc:sldLayoutMkLst>
          <pc:picChg chg="add mod ord">
            <ac:chgData name="Caleb Griffin" userId="264fc4fd-a706-4058-8a82-0365e8c0ed28" providerId="ADAL" clId="{2B85068A-9A7B-724A-BA24-D8857DD25C58}" dt="2023-06-08T23:05:57.491" v="891" actId="13244"/>
            <ac:picMkLst>
              <pc:docMk/>
              <pc:sldMasterMk cId="1290598336" sldId="2147483648"/>
              <pc:sldLayoutMk cId="3752025926" sldId="2147483667"/>
              <ac:picMk id="6" creationId="{5FFD57E5-6298-DB8A-FE43-7821163D9CD6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8T23:06:06.989" v="894" actId="13244"/>
          <pc:sldLayoutMkLst>
            <pc:docMk/>
            <pc:sldMasterMk cId="1290598336" sldId="2147483648"/>
            <pc:sldLayoutMk cId="768634448" sldId="2147483668"/>
          </pc:sldLayoutMkLst>
          <pc:picChg chg="add mod ord">
            <ac:chgData name="Caleb Griffin" userId="264fc4fd-a706-4058-8a82-0365e8c0ed28" providerId="ADAL" clId="{2B85068A-9A7B-724A-BA24-D8857DD25C58}" dt="2023-06-08T23:06:06.989" v="894" actId="13244"/>
            <ac:picMkLst>
              <pc:docMk/>
              <pc:sldMasterMk cId="1290598336" sldId="2147483648"/>
              <pc:sldLayoutMk cId="768634448" sldId="2147483668"/>
              <ac:picMk id="5" creationId="{9449C266-2F33-DF09-03DB-E9C995B76705}"/>
            </ac:picMkLst>
          </pc:picChg>
        </pc:sldLayoutChg>
      </pc:sldMasterChg>
    </pc:docChg>
  </pc:docChgLst>
  <pc:docChgLst>
    <pc:chgData name="Caleb Griffin" userId="S::gri18006287@students.solihull.ac.uk::264fc4fd-a706-4058-8a82-0365e8c0ed28" providerId="AD" clId="Web-{171CE9DB-D647-47E1-8304-56F708FFB05C}"/>
    <pc:docChg chg="modSld">
      <pc:chgData name="Caleb Griffin" userId="S::gri18006287@students.solihull.ac.uk::264fc4fd-a706-4058-8a82-0365e8c0ed28" providerId="AD" clId="Web-{171CE9DB-D647-47E1-8304-56F708FFB05C}" dt="2023-06-07T12:31:23.125" v="12" actId="20577"/>
      <pc:docMkLst>
        <pc:docMk/>
      </pc:docMkLst>
      <pc:sldChg chg="modSp">
        <pc:chgData name="Caleb Griffin" userId="S::gri18006287@students.solihull.ac.uk::264fc4fd-a706-4058-8a82-0365e8c0ed28" providerId="AD" clId="Web-{171CE9DB-D647-47E1-8304-56F708FFB05C}" dt="2023-06-07T12:31:23.125" v="12" actId="20577"/>
        <pc:sldMkLst>
          <pc:docMk/>
          <pc:sldMk cId="2588066020" sldId="268"/>
        </pc:sldMkLst>
        <pc:spChg chg="mod">
          <ac:chgData name="Caleb Griffin" userId="S::gri18006287@students.solihull.ac.uk::264fc4fd-a706-4058-8a82-0365e8c0ed28" providerId="AD" clId="Web-{171CE9DB-D647-47E1-8304-56F708FFB05C}" dt="2023-06-07T12:31:23.125" v="12" actId="20577"/>
          <ac:spMkLst>
            <pc:docMk/>
            <pc:sldMk cId="2588066020" sldId="268"/>
            <ac:spMk id="4" creationId="{789F29A6-0FBB-4C97-9DD3-271A6B2313CB}"/>
          </ac:spMkLst>
        </pc:spChg>
      </pc:sldChg>
    </pc:docChg>
  </pc:docChgLst>
  <pc:docChgLst>
    <pc:chgData name="Jon Fieldhouse" userId="S::fie20004492@students.solihull.ac.uk::60dc5a29-2e42-4c7b-936d-fbddfb146be2" providerId="AD" clId="Web-{65C06443-C84C-4E1B-B59B-66EC50344A37}"/>
    <pc:docChg chg="modSld">
      <pc:chgData name="Jon Fieldhouse" userId="S::fie20004492@students.solihull.ac.uk::60dc5a29-2e42-4c7b-936d-fbddfb146be2" providerId="AD" clId="Web-{65C06443-C84C-4E1B-B59B-66EC50344A37}" dt="2023-06-07T20:55:39.123" v="58" actId="20577"/>
      <pc:docMkLst>
        <pc:docMk/>
      </pc:docMkLst>
      <pc:sldChg chg="modSp">
        <pc:chgData name="Jon Fieldhouse" userId="S::fie20004492@students.solihull.ac.uk::60dc5a29-2e42-4c7b-936d-fbddfb146be2" providerId="AD" clId="Web-{65C06443-C84C-4E1B-B59B-66EC50344A37}" dt="2023-06-07T20:54:53.294" v="44" actId="14100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65C06443-C84C-4E1B-B59B-66EC50344A37}" dt="2023-06-07T20:54:53.294" v="44" actId="14100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65C06443-C84C-4E1B-B59B-66EC50344A37}" dt="2023-06-07T20:55:39.123" v="58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65C06443-C84C-4E1B-B59B-66EC50344A37}" dt="2023-06-07T20:54:31.794" v="42" actId="20577"/>
          <ac:spMkLst>
            <pc:docMk/>
            <pc:sldMk cId="3774441279" sldId="271"/>
            <ac:spMk id="3" creationId="{38FF5EBD-9ED6-50FD-001A-A8885696FB72}"/>
          </ac:spMkLst>
        </pc:spChg>
        <pc:spChg chg="mod">
          <ac:chgData name="Jon Fieldhouse" userId="S::fie20004492@students.solihull.ac.uk::60dc5a29-2e42-4c7b-936d-fbddfb146be2" providerId="AD" clId="Web-{65C06443-C84C-4E1B-B59B-66EC50344A37}" dt="2023-06-07T20:55:39.123" v="58" actId="20577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rojects\Github\ConstructionChaos\ProjectDocumentation\Appendices\Appendix%20O%20-%20Financials\Financia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Projects\Github\ConstructionChaos\ProjectDocumentation\Appendices\Appendix%20O%20-%20Financials\Financial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Darumadrop One" panose="020B0604020202020204" charset="-128"/>
                <a:ea typeface="Darumadrop One" panose="020B0604020202020204" charset="-128"/>
                <a:cs typeface="+mn-cs"/>
              </a:defRPr>
            </a:pPr>
            <a:r>
              <a:rPr lang="en-GB"/>
              <a:t>YouTube Audience Age Brackets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Darumadrop One" panose="020B0604020202020204" charset="-128"/>
              <a:ea typeface="Darumadrop One" panose="020B0604020202020204" charset="-128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Sheet1!$C$2</c:f>
              <c:strCache>
                <c:ptCount val="1"/>
                <c:pt idx="0">
                  <c:v>Percentage of users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75-45FA-B68B-26CE133AD7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75-45FA-B68B-26CE133AD7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75-45FA-B68B-26CE133AD7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Darumadrop One" panose="020B0604020202020204" charset="-128"/>
                    <a:ea typeface="Darumadrop One" panose="020B060402020202020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Sheet1!$B$3:$B$5</c:f>
              <c:strCache>
                <c:ptCount val="3"/>
                <c:pt idx="0">
                  <c:v>18-24</c:v>
                </c:pt>
                <c:pt idx="1">
                  <c:v>24-35</c:v>
                </c:pt>
                <c:pt idx="2">
                  <c:v>35-44</c:v>
                </c:pt>
              </c:strCache>
            </c:strRef>
          </c:cat>
          <c:val>
            <c:numRef>
              <c:f>Sheet1!$C$3:$C$5</c:f>
              <c:numCache>
                <c:formatCode>0%</c:formatCode>
                <c:ptCount val="3"/>
                <c:pt idx="0">
                  <c:v>0.2</c:v>
                </c:pt>
                <c:pt idx="1">
                  <c:v>0.15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75-45FA-B68B-26CE133AD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Darumadrop One" panose="020B0604020202020204" charset="-128"/>
              <a:ea typeface="Darumadrop One" panose="020B0604020202020204" charset="-128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Darumadrop One" panose="020B0604020202020204" charset="-128"/>
          <a:ea typeface="Darumadrop One" panose="020B0604020202020204" charset="-12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Estimated</a:t>
            </a:r>
            <a:r>
              <a:rPr lang="en-GB" baseline="0"/>
              <a:t> Gross Revenue by Year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'Estimated Revenue'!$H$14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'Estimated Revenue'!$E$16:$E$20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'Estimated Revenue'!$H$16:$H$20</c:f>
              <c:numCache>
                <c:formatCode>_-"£"* #,##0_-;\-"£"* #,##0_-;_-"£"* "-"??_-;_-@_-</c:formatCode>
                <c:ptCount val="5"/>
                <c:pt idx="0">
                  <c:v>21018</c:v>
                </c:pt>
                <c:pt idx="1">
                  <c:v>63060</c:v>
                </c:pt>
                <c:pt idx="2">
                  <c:v>105096</c:v>
                </c:pt>
                <c:pt idx="3">
                  <c:v>105096</c:v>
                </c:pt>
                <c:pt idx="4">
                  <c:v>105096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D-4010-A539-3E74B2FCA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6506271"/>
        <c:axId val="1436505439"/>
      </c:lineChart>
      <c:lineChart>
        <c:grouping val="standard"/>
        <c:varyColors val="0"/>
        <c:ser>
          <c:idx val="1"/>
          <c:order val="1"/>
          <c:tx>
            <c:strRef>
              <c:f>'Estimated Revenue'!$F$14:$F$15</c:f>
              <c:strCache>
                <c:ptCount val="2"/>
                <c:pt idx="0">
                  <c:v>Adoption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'Estimated Revenue'!$F$16:$F$20</c:f>
              <c:numCache>
                <c:formatCode>0%</c:formatCode>
                <c:ptCount val="5"/>
                <c:pt idx="0">
                  <c:v>0.01</c:v>
                </c:pt>
                <c:pt idx="1">
                  <c:v>0.03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D-4010-A539-3E74B2FCA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8536287"/>
        <c:axId val="1628537727"/>
      </c:lineChart>
      <c:catAx>
        <c:axId val="14365062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505439"/>
        <c:crosses val="autoZero"/>
        <c:auto val="1"/>
        <c:lblAlgn val="ctr"/>
        <c:lblOffset val="100"/>
        <c:noMultiLvlLbl val="0"/>
      </c:catAx>
      <c:valAx>
        <c:axId val="143650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(GBP)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£&quot;* #,##0_-;\-&quot;£&quot;* #,##0_-;_-&quot;£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506271"/>
        <c:crosses val="autoZero"/>
        <c:crossBetween val="between"/>
      </c:valAx>
      <c:valAx>
        <c:axId val="1628537727"/>
        <c:scaling>
          <c:orientation val="minMax"/>
          <c:max val="0.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Adoption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out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8536287"/>
        <c:crosses val="max"/>
        <c:crossBetween val="between"/>
        <c:minorUnit val="1.0000000000000002E-2"/>
      </c:valAx>
      <c:catAx>
        <c:axId val="1628536287"/>
        <c:scaling>
          <c:orientation val="minMax"/>
        </c:scaling>
        <c:delete val="1"/>
        <c:axPos val="b"/>
        <c:majorTickMark val="out"/>
        <c:minorTickMark val="none"/>
        <c:tickLblPos val="nextTo"/>
        <c:crossAx val="1628537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'Cost Walk'!$C$3:$C$43</cx:f>
        <cx:lvl ptCount="41">
          <cx:pt idx="0">Yr 1 Revenue</cx:pt>
          <cx:pt idx="1">Investment</cx:pt>
          <cx:pt idx="2">Fixed Costs (one-off)</cx:pt>
          <cx:pt idx="3">Planning</cx:pt>
          <cx:pt idx="4">Concept</cx:pt>
          <cx:pt idx="5">Production</cx:pt>
          <cx:pt idx="6">Testing</cx:pt>
          <cx:pt idx="7">Maintenance (117 hours)</cx:pt>
          <cx:pt idx="8">Ad Costs (11 weeks)</cx:pt>
          <cx:pt idx="9">Unity Relay</cx:pt>
          <cx:pt idx="10">Development Environment</cx:pt>
          <cx:pt idx="11">Itch Fee (5%)</cx:pt>
          <cx:pt idx="12">Yr1 Profit</cx:pt>
          <cx:pt idx="13">Yr 2 Revenue</cx:pt>
          <cx:pt idx="14">Maintenance (584 hours)</cx:pt>
          <cx:pt idx="15">Ad Costs (53 weeks)</cx:pt>
          <cx:pt idx="16">Unity Relay</cx:pt>
          <cx:pt idx="17">Development Environment</cx:pt>
          <cx:pt idx="18">Itch Fee (5%)</cx:pt>
          <cx:pt idx="19">Yr 2 Profit</cx:pt>
          <cx:pt idx="20">Yr 3 Revenue</cx:pt>
          <cx:pt idx="21">Maintenance (582 hours)</cx:pt>
          <cx:pt idx="22">Ad Costs (52 weeks)</cx:pt>
          <cx:pt idx="23">Unity Relay</cx:pt>
          <cx:pt idx="24">Development Environment</cx:pt>
          <cx:pt idx="25">Itch Fee (5%)</cx:pt>
          <cx:pt idx="26">Yr 3 Profit</cx:pt>
          <cx:pt idx="27">Yr 4 Revenue</cx:pt>
          <cx:pt idx="28">Maintenance (582 hours)</cx:pt>
          <cx:pt idx="29">Ad Costs (52 weeks)</cx:pt>
          <cx:pt idx="30">Unity Relay</cx:pt>
          <cx:pt idx="31">Development Environment</cx:pt>
          <cx:pt idx="32">Itch Fee (5%)</cx:pt>
          <cx:pt idx="33">Yr 4 Profit</cx:pt>
          <cx:pt idx="34">Yr 5 Revenue</cx:pt>
          <cx:pt idx="35">Maintenance (582 hours)</cx:pt>
          <cx:pt idx="36">Ad Costs (52 weeks)</cx:pt>
          <cx:pt idx="37">Unity Relay</cx:pt>
          <cx:pt idx="38">Development Environment</cx:pt>
          <cx:pt idx="39">Itch Fee (5%)</cx:pt>
          <cx:pt idx="40">Yr 5 Profit</cx:pt>
        </cx:lvl>
      </cx:strDim>
      <cx:numDim type="val">
        <cx:f>'Cost Walk'!$D$3:$D$43</cx:f>
        <cx:lvl ptCount="41" formatCode="_-&quot;£&quot;* #,##0_-;\-&quot;£&quot;* #,##0_-;_-&quot;£&quot;* &quot;-&quot;??_-;_-@_-">
          <cx:pt idx="0">21018</cx:pt>
          <cx:pt idx="1">60000</cx:pt>
          <cx:pt idx="2">-6100</cx:pt>
          <cx:pt idx="3">-4840</cx:pt>
          <cx:pt idx="4">-15685.185185185184</cx:pt>
          <cx:pt idx="5">-22407.407407407409</cx:pt>
          <cx:pt idx="6">-9411.1111111111113</cx:pt>
          <cx:pt idx="7">-2925</cx:pt>
          <cx:pt idx="8">-1485</cx:pt>
          <cx:pt idx="9">-952.66844159999994</cx:pt>
          <cx:pt idx="10">-4500</cx:pt>
          <cx:pt idx="11">-1050.8999999999999</cx:pt>
          <cx:pt idx="12">11660.727854696301</cx:pt>
          <cx:pt idx="13">63060</cx:pt>
          <cx:pt idx="14">-14600</cx:pt>
          <cx:pt idx="15">-7155</cx:pt>
          <cx:pt idx="16">-4729.4075135999992</cx:pt>
          <cx:pt idx="17">-4500</cx:pt>
          <cx:pt idx="18">-3153</cx:pt>
          <cx:pt idx="19">40583.320341096303</cx:pt>
          <cx:pt idx="20">105096</cx:pt>
          <cx:pt idx="21">-14550</cx:pt>
          <cx:pt idx="22">-7020</cx:pt>
          <cx:pt idx="23">-11022.811468800001</cx:pt>
          <cx:pt idx="24">-4500</cx:pt>
          <cx:pt idx="25">-5254.8000000000002</cx:pt>
          <cx:pt idx="26">103331.70887229631</cx:pt>
          <cx:pt idx="27">105096</cx:pt>
          <cx:pt idx="28">-14550</cx:pt>
          <cx:pt idx="29">-7020</cx:pt>
          <cx:pt idx="30">-17317.751424000002</cx:pt>
          <cx:pt idx="31">-4500</cx:pt>
          <cx:pt idx="32">-5254.8000000000002</cx:pt>
          <cx:pt idx="33">159785.15744829632</cx:pt>
          <cx:pt idx="34">105096</cx:pt>
          <cx:pt idx="35">-14550</cx:pt>
          <cx:pt idx="36">-7020</cx:pt>
          <cx:pt idx="37">-23612.691379199998</cx:pt>
          <cx:pt idx="38">-4500</cx:pt>
          <cx:pt idx="39">-5254.8000000000002</cx:pt>
          <cx:pt idx="40">209943.66606909633</cx:pt>
        </cx:lvl>
      </cx:numDim>
    </cx:data>
  </cx:chartData>
  <cx:chart>
    <cx:title pos="t" align="ctr" overlay="0">
      <cx:tx>
        <cx:txData>
          <cx:v>5 Year Forecast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5 Year Forecast</a:t>
          </a:r>
        </a:p>
      </cx:txPr>
    </cx:title>
    <cx:plotArea>
      <cx:plotAreaRegion>
        <cx:series layoutId="waterfall" uniqueId="{B1125F9A-FC20-4CCB-B327-89125896B927}">
          <cx:tx>
            <cx:txData>
              <cx:f>'Cost Walk'!$D$2</cx:f>
              <cx:v> Increase </cx:v>
            </cx:txData>
          </cx:tx>
          <cx:dataId val="0"/>
          <cx:layoutPr>
            <cx:subtotals>
              <cx:idx val="0"/>
              <cx:idx val="12"/>
              <cx:idx val="19"/>
              <cx:idx val="26"/>
              <cx:idx val="33"/>
              <cx:idx val="40"/>
            </cx:subtotals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</cx:axis>
    </cx:plotArea>
    <cx:legend pos="t" align="ctr" overlay="0"/>
  </cx:chart>
  <cx:spPr>
    <a:ln>
      <a:noFill/>
    </a:ln>
  </cx:spPr>
  <cx:fmtOvrs>
    <cx:fmtOvr idx="0">
      <cx:spPr>
        <a:solidFill>
          <a:schemeClr val="accent6">
            <a:lumMod val="75000"/>
          </a:schemeClr>
        </a:solidFill>
      </cx:spPr>
    </cx:fmtOvr>
    <cx:fmtOvr idx="1">
      <cx:spPr>
        <a:solidFill>
          <a:srgbClr val="A01818"/>
        </a:solidFill>
      </cx:spPr>
    </cx:fmtOvr>
    <cx:fmtOvr idx="2">
      <cx:spPr>
        <a:solidFill>
          <a:schemeClr val="accent1">
            <a:lumMod val="75000"/>
          </a:schemeClr>
        </a:solidFill>
      </cx:spPr>
    </cx:fmtOvr>
  </cx:fmtOvrs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9F00-8173-4C15-B7FC-28093371643F}" type="datetimeFigureOut">
              <a:t>6/9/23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31AA0-6ABB-4878-B694-DF087ADD0D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4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7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6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17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13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>
                <a:effectLst/>
                <a:latin typeface="-apple-system"/>
              </a:rPr>
              <a:t>Craig, our skilled lead developer, leads our development efforts with precision and ingenuity. With a remarkable ability to guide teams, his expertise in C# and Unity development empowers us to create innovative and immersive gaming experiences that captivate our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  <a:latin typeface="-apple-system"/>
              </a:rPr>
              <a:t>Caleb, our experienced developer, possesses a wealth of expertise in game development across various platforms. With a strong educational background and a proven track record in delivering high-quality projects, Caleb's technical prowess and dedication to perfection ensure that our games are top-notch.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</a:rPr>
              <a:t>Conrad, our talented lead artist, has a keen eye for aesthetics and an uncanny ability to bring ideas to life. With a mastery of pixel art and concept development, Conrad's artistic vision and attention to detail ensure that our games are visually stunning and captivating.</a:t>
            </a:r>
          </a:p>
          <a:p>
            <a:pPr rtl="0"/>
            <a:r>
              <a:rPr lang="en-GB">
                <a:effectLst/>
              </a:rPr>
              <a:t> </a:t>
            </a:r>
          </a:p>
          <a:p>
            <a:pPr rtl="0"/>
            <a:r>
              <a:rPr lang="en-GB">
                <a:effectLst/>
              </a:rPr>
              <a:t>Jon, our marketing lead, may be new to the marketing field but brings invaluable expertise in game development and a collaborative mindset to the table. Jon's commitment to excellence, coupled with his dedication to learning, allows us to devise effective marketing strategies that resonate with our target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92F4-1679-4A5D-A805-B6E4F1FA895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9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>
                <a:effectLst/>
                <a:latin typeface="-apple-system"/>
              </a:rPr>
              <a:t>Craig, our skilled lead developer, leads our development efforts with precision and ingenuity. With a remarkable ability to guide teams, his expertise in C# and Unity development empowers us to create innovative and immersive gaming experiences that captivate our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  <a:latin typeface="-apple-system"/>
              </a:rPr>
              <a:t>Caleb, our experienced developer, possesses a wealth of expertise in game development across various platforms. With a strong educational background and a proven track record in delivering high-quality projects, Caleb's technical prowess and dedication to perfection ensure that our games are top-notch.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</a:rPr>
              <a:t>Conrad, our talented lead artist, has a keen eye for aesthetics and an uncanny ability to bring ideas to life. With a mastery of pixel art and concept development, Conrad's artistic vision and attention to detail ensure that our games are visually stunning and captivating.</a:t>
            </a:r>
          </a:p>
          <a:p>
            <a:pPr rtl="0"/>
            <a:r>
              <a:rPr lang="en-GB">
                <a:effectLst/>
              </a:rPr>
              <a:t> </a:t>
            </a:r>
          </a:p>
          <a:p>
            <a:pPr rtl="0"/>
            <a:r>
              <a:rPr lang="en-GB">
                <a:effectLst/>
              </a:rPr>
              <a:t>Jon, our marketing lead, may be new to the marketing field but brings invaluable expertise in game development and a collaborative mindset to the table. Jon's commitment to excellence, coupled with his dedication to learning, allows us to devise effective marketing strategies that resonate with our target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92F4-1679-4A5D-A805-B6E4F1FA895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4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un">
            <a:extLst>
              <a:ext uri="{FF2B5EF4-FFF2-40B4-BE49-F238E27FC236}">
                <a16:creationId xmlns:a16="http://schemas.microsoft.com/office/drawing/2014/main" id="{F3599F84-DC83-E4D5-4472-19364CB19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7" name="Cloud 1">
            <a:extLst>
              <a:ext uri="{FF2B5EF4-FFF2-40B4-BE49-F238E27FC236}">
                <a16:creationId xmlns:a16="http://schemas.microsoft.com/office/drawing/2014/main" id="{7DCF2023-511D-7E42-D987-6F04153EB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7850" y="-455836"/>
            <a:ext cx="2880000" cy="2880000"/>
          </a:xfrm>
          <a:prstGeom prst="rect">
            <a:avLst/>
          </a:prstGeom>
        </p:spPr>
      </p:pic>
      <p:pic>
        <p:nvPicPr>
          <p:cNvPr id="29" name="Cloud 2">
            <a:extLst>
              <a:ext uri="{FF2B5EF4-FFF2-40B4-BE49-F238E27FC236}">
                <a16:creationId xmlns:a16="http://schemas.microsoft.com/office/drawing/2014/main" id="{F4FC50FE-24B7-DD88-9135-27585C79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8700" y="416038"/>
            <a:ext cx="2803300" cy="2803300"/>
          </a:xfrm>
          <a:prstGeom prst="rect">
            <a:avLst/>
          </a:prstGeom>
        </p:spPr>
      </p:pic>
      <p:pic>
        <p:nvPicPr>
          <p:cNvPr id="31" name="Cloud 3">
            <a:extLst>
              <a:ext uri="{FF2B5EF4-FFF2-40B4-BE49-F238E27FC236}">
                <a16:creationId xmlns:a16="http://schemas.microsoft.com/office/drawing/2014/main" id="{FBBD026E-4EE6-A6F0-04CE-DCCFE080F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16350" y="2329413"/>
            <a:ext cx="3261100" cy="3261100"/>
          </a:xfrm>
          <a:prstGeom prst="rect">
            <a:avLst/>
          </a:prstGeom>
        </p:spPr>
      </p:pic>
      <p:sp>
        <p:nvSpPr>
          <p:cNvPr id="23" name="Platform Support">
            <a:extLst>
              <a:ext uri="{FF2B5EF4-FFF2-40B4-BE49-F238E27FC236}">
                <a16:creationId xmlns:a16="http://schemas.microsoft.com/office/drawing/2014/main" id="{DC4E2BDF-1431-5C39-690B-7B4AA3AF7BB6}"/>
              </a:ext>
            </a:extLst>
          </p:cNvPr>
          <p:cNvSpPr/>
          <p:nvPr userDrawn="1"/>
        </p:nvSpPr>
        <p:spPr>
          <a:xfrm>
            <a:off x="9877800" y="4279900"/>
            <a:ext cx="646200" cy="25781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atform Support">
            <a:extLst>
              <a:ext uri="{FF2B5EF4-FFF2-40B4-BE49-F238E27FC236}">
                <a16:creationId xmlns:a16="http://schemas.microsoft.com/office/drawing/2014/main" id="{1B6FCCFB-8BFC-FDB3-C5C5-7DB6248916EC}"/>
              </a:ext>
            </a:extLst>
          </p:cNvPr>
          <p:cNvSpPr/>
          <p:nvPr userDrawn="1"/>
        </p:nvSpPr>
        <p:spPr>
          <a:xfrm>
            <a:off x="1668000" y="4279900"/>
            <a:ext cx="646200" cy="25781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Platform">
            <a:extLst>
              <a:ext uri="{FF2B5EF4-FFF2-40B4-BE49-F238E27FC236}">
                <a16:creationId xmlns:a16="http://schemas.microsoft.com/office/drawing/2014/main" id="{3C708BD0-5E41-36F3-B9F3-6D72D304DC7C}"/>
              </a:ext>
            </a:extLst>
          </p:cNvPr>
          <p:cNvGrpSpPr/>
          <p:nvPr userDrawn="1"/>
        </p:nvGrpSpPr>
        <p:grpSpPr>
          <a:xfrm>
            <a:off x="1146000" y="3509963"/>
            <a:ext cx="9900000" cy="900904"/>
            <a:chOff x="1224169" y="3509963"/>
            <a:chExt cx="9900000" cy="900904"/>
          </a:xfrm>
        </p:grpSpPr>
        <p:pic>
          <p:nvPicPr>
            <p:cNvPr id="12" name="Platform R">
              <a:extLst>
                <a:ext uri="{FF2B5EF4-FFF2-40B4-BE49-F238E27FC236}">
                  <a16:creationId xmlns:a16="http://schemas.microsoft.com/office/drawing/2014/main" id="{65C9DE9C-0FA1-F9F5-E17C-C4FFA754C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24169" y="3509963"/>
              <a:ext cx="900000" cy="900000"/>
            </a:xfrm>
            <a:prstGeom prst="rect">
              <a:avLst/>
            </a:prstGeom>
          </p:spPr>
        </p:pic>
        <p:sp>
          <p:nvSpPr>
            <p:cNvPr id="15" name="Platform Mid">
              <a:extLst>
                <a:ext uri="{FF2B5EF4-FFF2-40B4-BE49-F238E27FC236}">
                  <a16:creationId xmlns:a16="http://schemas.microsoft.com/office/drawing/2014/main" id="{F51B210D-AF21-7997-0173-3AB7BF5450CD}"/>
                </a:ext>
              </a:extLst>
            </p:cNvPr>
            <p:cNvSpPr/>
            <p:nvPr userDrawn="1"/>
          </p:nvSpPr>
          <p:spPr>
            <a:xfrm>
              <a:off x="2124169" y="3510867"/>
              <a:ext cx="8100000" cy="900000"/>
            </a:xfrm>
            <a:prstGeom prst="rect">
              <a:avLst/>
            </a:prstGeom>
            <a:blipFill dpi="0" rotWithShape="1">
              <a:blip r:embed="rId8"/>
              <a:srcRect/>
              <a:tile tx="0" ty="0" sx="74000" sy="74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latform L">
              <a:extLst>
                <a:ext uri="{FF2B5EF4-FFF2-40B4-BE49-F238E27FC236}">
                  <a16:creationId xmlns:a16="http://schemas.microsoft.com/office/drawing/2014/main" id="{6FB92AE8-26AF-08BA-3817-1687E4D3B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224169" y="3509963"/>
              <a:ext cx="900000" cy="90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3803EF-8C0F-D9E3-B031-96DBC0FB2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6FB14-78B4-3825-FBB1-36B08C45B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E151D-25BB-4950-FBA4-0ACD6760E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200" y="4409963"/>
            <a:ext cx="75636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40CA3-15A3-27A3-9604-2789EEE7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296E-72DD-A8FE-8BB7-788DDE69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4787-C8B7-5F3E-3C66-622C1799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A87CE-5476-8878-BEE9-2888332F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F12C7-8B5E-03AA-E724-88CEBE54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35524-8F28-4D52-5B71-08038FE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wer Sky Background">
            <a:extLst>
              <a:ext uri="{FF2B5EF4-FFF2-40B4-BE49-F238E27FC236}">
                <a16:creationId xmlns:a16="http://schemas.microsoft.com/office/drawing/2014/main" id="{5FFD57E5-6298-DB8A-FE43-7821163D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54787-C8B7-5F3E-3C66-622C1799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A87CE-5476-8878-BEE9-2888332F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F12C7-8B5E-03AA-E724-88CEBE54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35524-8F28-4D52-5B71-08038FE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5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59505-939F-9362-7D58-233A7EC8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DFCEF-AC00-294F-1C79-845FE9F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1A44-C06B-4597-07A5-D9818656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wer Sky Background">
            <a:extLst>
              <a:ext uri="{FF2B5EF4-FFF2-40B4-BE49-F238E27FC236}">
                <a16:creationId xmlns:a16="http://schemas.microsoft.com/office/drawing/2014/main" id="{9449C266-2F33-DF09-03DB-E9C995B76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59505-939F-9362-7D58-233A7EC8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DFCEF-AC00-294F-1C79-845FE9F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1A44-C06B-4597-07A5-D9818656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B7CE-C766-57CD-42FB-01D74ABF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ln w="22225">
                  <a:solidFill>
                    <a:schemeClr val="tx1"/>
                  </a:solidFill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54E6-F9D4-0A26-2309-DD79E1DE3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1A59-0B97-454D-CA3F-6B0056BA1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F745B-58CE-F6E1-E104-FF911E88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B55C8-6D96-8C42-449A-A40A13BE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89E6B-290F-F124-E361-A14E769E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4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D1EB-2BB4-3A12-A129-E5A1EFC8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ln>
            <a:noFill/>
          </a:ln>
        </p:spPr>
        <p:txBody>
          <a:bodyPr anchor="b">
            <a:noAutofit/>
          </a:bodyPr>
          <a:lstStyle>
            <a:lvl1pPr>
              <a:defRPr sz="4000">
                <a:ln w="22225">
                  <a:solidFill>
                    <a:schemeClr val="tx1"/>
                  </a:solidFill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C0299-9EC6-0F49-418C-C5689910F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8210-DDB5-ED67-4834-06D9A82C1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2796-578F-BE24-F4EF-F48603B6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5E2D8-B096-8B23-7837-9892BB7F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818A-CE8E-D384-4B1F-89520C7B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loud 1">
            <a:extLst>
              <a:ext uri="{FF2B5EF4-FFF2-40B4-BE49-F238E27FC236}">
                <a16:creationId xmlns:a16="http://schemas.microsoft.com/office/drawing/2014/main" id="{4FB0F2B6-0EA9-1C5C-9A89-A0311C3FD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706" y="-306000"/>
            <a:ext cx="2880000" cy="2880000"/>
          </a:xfrm>
          <a:prstGeom prst="rect">
            <a:avLst/>
          </a:prstGeom>
        </p:spPr>
      </p:pic>
      <p:sp>
        <p:nvSpPr>
          <p:cNvPr id="10" name="Ground">
            <a:extLst>
              <a:ext uri="{FF2B5EF4-FFF2-40B4-BE49-F238E27FC236}">
                <a16:creationId xmlns:a16="http://schemas.microsoft.com/office/drawing/2014/main" id="{9F9B902E-EE8B-153C-A0C6-6046F1DA3DBF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tripy Platform">
            <a:extLst>
              <a:ext uri="{FF2B5EF4-FFF2-40B4-BE49-F238E27FC236}">
                <a16:creationId xmlns:a16="http://schemas.microsoft.com/office/drawing/2014/main" id="{20C56D87-432C-2A69-10F8-2C0BF0B1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0600" y="4820549"/>
            <a:ext cx="1620000" cy="1620000"/>
          </a:xfrm>
          <a:prstGeom prst="rect">
            <a:avLst/>
          </a:prstGeom>
        </p:spPr>
      </p:pic>
      <p:pic>
        <p:nvPicPr>
          <p:cNvPr id="13" name="Stripy Platform">
            <a:extLst>
              <a:ext uri="{FF2B5EF4-FFF2-40B4-BE49-F238E27FC236}">
                <a16:creationId xmlns:a16="http://schemas.microsoft.com/office/drawing/2014/main" id="{0178C569-41AA-1E70-D95E-A83D54E2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2200" y="3410503"/>
            <a:ext cx="1620000" cy="1620000"/>
          </a:xfrm>
          <a:prstGeom prst="rect">
            <a:avLst/>
          </a:prstGeom>
        </p:spPr>
      </p:pic>
      <p:grpSp>
        <p:nvGrpSpPr>
          <p:cNvPr id="21" name="Chain">
            <a:extLst>
              <a:ext uri="{FF2B5EF4-FFF2-40B4-BE49-F238E27FC236}">
                <a16:creationId xmlns:a16="http://schemas.microsoft.com/office/drawing/2014/main" id="{2CFC6245-D9DA-67AA-A5C2-0677C32CF1C4}"/>
              </a:ext>
            </a:extLst>
          </p:cNvPr>
          <p:cNvGrpSpPr/>
          <p:nvPr userDrawn="1"/>
        </p:nvGrpSpPr>
        <p:grpSpPr>
          <a:xfrm>
            <a:off x="10812212" y="1690688"/>
            <a:ext cx="540000" cy="1943457"/>
            <a:chOff x="10203873" y="2385700"/>
            <a:chExt cx="540000" cy="1943457"/>
          </a:xfrm>
        </p:grpSpPr>
        <p:pic>
          <p:nvPicPr>
            <p:cNvPr id="19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6867CC0-21AB-9917-7D8E-E856FA673E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41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789157"/>
              <a:ext cx="540000" cy="540000"/>
            </a:xfrm>
            <a:prstGeom prst="rect">
              <a:avLst/>
            </a:prstGeom>
          </p:spPr>
        </p:pic>
        <p:pic>
          <p:nvPicPr>
            <p:cNvPr id="20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9195A5B-D4FD-45E4-2B16-17D782B3C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FF86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501338"/>
              <a:ext cx="540000" cy="540000"/>
            </a:xfrm>
            <a:prstGeom prst="rect">
              <a:avLst/>
            </a:prstGeom>
          </p:spPr>
        </p:pic>
        <p:pic>
          <p:nvPicPr>
            <p:cNvPr id="17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9ADABA-F2DC-0F25-851F-10FF62204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2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231338"/>
              <a:ext cx="540000" cy="540000"/>
            </a:xfrm>
            <a:prstGeom prst="rect">
              <a:avLst/>
            </a:prstGeom>
          </p:spPr>
        </p:pic>
        <p:pic>
          <p:nvPicPr>
            <p:cNvPr id="18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C4D802-DC79-21FE-1E5E-215060C06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943519"/>
              <a:ext cx="540000" cy="540000"/>
            </a:xfrm>
            <a:prstGeom prst="rect">
              <a:avLst/>
            </a:prstGeom>
          </p:spPr>
        </p:pic>
        <p:pic>
          <p:nvPicPr>
            <p:cNvPr id="16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D8BFF7D-4879-78C2-E954-CCFF233624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673519"/>
              <a:ext cx="540000" cy="540000"/>
            </a:xfrm>
            <a:prstGeom prst="rect">
              <a:avLst/>
            </a:prstGeom>
          </p:spPr>
        </p:pic>
        <p:pic>
          <p:nvPicPr>
            <p:cNvPr id="15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5AA68E0-8BEF-29EC-1243-44E43512A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385700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Barrier">
            <a:extLst>
              <a:ext uri="{FF2B5EF4-FFF2-40B4-BE49-F238E27FC236}">
                <a16:creationId xmlns:a16="http://schemas.microsoft.com/office/drawing/2014/main" id="{C84D1335-11C2-B523-6180-89E6A6E9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33800" y="5541963"/>
            <a:ext cx="900000" cy="900000"/>
          </a:xfrm>
          <a:prstGeom prst="rect">
            <a:avLst/>
          </a:prstGeom>
        </p:spPr>
      </p:pic>
      <p:pic>
        <p:nvPicPr>
          <p:cNvPr id="25" name="Cement Bag">
            <a:extLst>
              <a:ext uri="{FF2B5EF4-FFF2-40B4-BE49-F238E27FC236}">
                <a16:creationId xmlns:a16="http://schemas.microsoft.com/office/drawing/2014/main" id="{54E496D9-165A-4205-55D7-68FE5FA45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983833" y="4597005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0F9AA-32AF-C234-A907-60C8528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FB-11E1-790D-EC44-117340288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CE693-B3F9-E5E9-A29B-F4FBAE8ED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9F627-D6B3-F053-A61A-42A79EED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ACC3C-3115-B1D4-3EDB-A3B8D3C0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A68E2-106B-AD9A-7DD6-47E8AAC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Cloud 1">
            <a:extLst>
              <a:ext uri="{FF2B5EF4-FFF2-40B4-BE49-F238E27FC236}">
                <a16:creationId xmlns:a16="http://schemas.microsoft.com/office/drawing/2014/main" id="{2B0413E8-0A08-C5B4-CAAE-86762FD02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87882" y="-104313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un">
            <a:extLst>
              <a:ext uri="{FF2B5EF4-FFF2-40B4-BE49-F238E27FC236}">
                <a16:creationId xmlns:a16="http://schemas.microsoft.com/office/drawing/2014/main" id="{56F5CD45-4C04-AC7B-7416-E58D96BBC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14616" y="294875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4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8127" y="-1033722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ound">
            <a:extLst>
              <a:ext uri="{FF2B5EF4-FFF2-40B4-BE49-F238E27FC236}">
                <a16:creationId xmlns:a16="http://schemas.microsoft.com/office/drawing/2014/main" id="{66A5985B-4812-F4F5-D7C0-65B4FA7661D5}"/>
              </a:ext>
            </a:extLst>
          </p:cNvPr>
          <p:cNvSpPr/>
          <p:nvPr userDrawn="1"/>
        </p:nvSpPr>
        <p:spPr>
          <a:xfrm>
            <a:off x="0" y="5908912"/>
            <a:ext cx="12192000" cy="949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un">
            <a:extLst>
              <a:ext uri="{FF2B5EF4-FFF2-40B4-BE49-F238E27FC236}">
                <a16:creationId xmlns:a16="http://schemas.microsoft.com/office/drawing/2014/main" id="{5F165E17-63DD-78B7-100D-7F851B4FA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13" name="Cloud 4">
            <a:extLst>
              <a:ext uri="{FF2B5EF4-FFF2-40B4-BE49-F238E27FC236}">
                <a16:creationId xmlns:a16="http://schemas.microsoft.com/office/drawing/2014/main" id="{168E7283-E706-94D4-7B66-335A0998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9598" y="-586665"/>
            <a:ext cx="3035716" cy="3035716"/>
          </a:xfrm>
          <a:prstGeom prst="rect">
            <a:avLst/>
          </a:prstGeom>
        </p:spPr>
      </p:pic>
      <p:pic>
        <p:nvPicPr>
          <p:cNvPr id="12" name="Cloud 3">
            <a:extLst>
              <a:ext uri="{FF2B5EF4-FFF2-40B4-BE49-F238E27FC236}">
                <a16:creationId xmlns:a16="http://schemas.microsoft.com/office/drawing/2014/main" id="{4B3F250B-81D6-39A7-BBA0-6AC968939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2654" y="-128918"/>
            <a:ext cx="3261100" cy="3261100"/>
          </a:xfrm>
          <a:prstGeom prst="rect">
            <a:avLst/>
          </a:prstGeom>
        </p:spPr>
      </p:pic>
      <p:pic>
        <p:nvPicPr>
          <p:cNvPr id="11" name="Cloud 1">
            <a:extLst>
              <a:ext uri="{FF2B5EF4-FFF2-40B4-BE49-F238E27FC236}">
                <a16:creationId xmlns:a16="http://schemas.microsoft.com/office/drawing/2014/main" id="{88ACFBB6-ECE7-9EB4-1BAA-9C5D33C6C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06608" y="2222106"/>
            <a:ext cx="2880000" cy="2880000"/>
          </a:xfrm>
          <a:prstGeom prst="rect">
            <a:avLst/>
          </a:prstGeom>
        </p:spPr>
      </p:pic>
      <p:pic>
        <p:nvPicPr>
          <p:cNvPr id="15" name="Crane">
            <a:extLst>
              <a:ext uri="{FF2B5EF4-FFF2-40B4-BE49-F238E27FC236}">
                <a16:creationId xmlns:a16="http://schemas.microsoft.com/office/drawing/2014/main" id="{049413B2-2163-1E3C-3752-A568D368A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87635" y="2914843"/>
            <a:ext cx="43200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F8339-3648-8324-931E-DB58DD40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F0E42-62B8-5C2F-11FA-C6E01F33B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C79BB-2C7B-4E3D-6C70-DA2BCA10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5766-BE25-5BE9-ABEE-01B44050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3E3C-0375-BEE8-9300-52861650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un">
            <a:extLst>
              <a:ext uri="{FF2B5EF4-FFF2-40B4-BE49-F238E27FC236}">
                <a16:creationId xmlns:a16="http://schemas.microsoft.com/office/drawing/2014/main" id="{56F5CD45-4C04-AC7B-7416-E58D96BBC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8068" y="2483436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207C60AC-AC83-64AE-85A6-94BF39207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2210" y="3317888"/>
            <a:ext cx="630000" cy="630000"/>
          </a:xfrm>
          <a:prstGeom prst="rect">
            <a:avLst/>
          </a:prstGeom>
        </p:spPr>
      </p:pic>
      <p:pic>
        <p:nvPicPr>
          <p:cNvPr id="1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BD6406B8-F2AE-E64E-E109-386DBDD9A42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210" y="3932489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D08F2E1C-6054-6E69-A13A-97C127D1F8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3800" y="3927735"/>
            <a:ext cx="630000" cy="63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wer Sky Background">
            <a:extLst>
              <a:ext uri="{FF2B5EF4-FFF2-40B4-BE49-F238E27FC236}">
                <a16:creationId xmlns:a16="http://schemas.microsoft.com/office/drawing/2014/main" id="{AD59B060-42CD-1A9F-2DFD-2F5E4B4AF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8068" y="2483436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207C60AC-AC83-64AE-85A6-94BF39207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2210" y="3317888"/>
            <a:ext cx="630000" cy="630000"/>
          </a:xfrm>
          <a:prstGeom prst="rect">
            <a:avLst/>
          </a:prstGeom>
        </p:spPr>
      </p:pic>
      <p:pic>
        <p:nvPicPr>
          <p:cNvPr id="1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BD6406B8-F2AE-E64E-E109-386DBDD9A42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210" y="3932489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D08F2E1C-6054-6E69-A13A-97C127D1F8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3800" y="3927735"/>
            <a:ext cx="630000" cy="63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3417" y="0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5D2CADC-2DC8-89CB-EC8A-1F40C414BB0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4378161" y="4059650"/>
            <a:ext cx="635000" cy="635000"/>
          </a:xfrm>
          <a:prstGeom prst="rect">
            <a:avLst/>
          </a:prstGeom>
        </p:spPr>
      </p:pic>
      <p:pic>
        <p:nvPicPr>
          <p:cNvPr id="18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01DB6B8A-BC4D-07BF-2CFE-F2E47AD62E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37620" y="3878290"/>
            <a:ext cx="812800" cy="812800"/>
          </a:xfrm>
          <a:prstGeom prst="rect">
            <a:avLst/>
          </a:prstGeom>
        </p:spPr>
      </p:pic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1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9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ower Sky Background">
            <a:extLst>
              <a:ext uri="{FF2B5EF4-FFF2-40B4-BE49-F238E27FC236}">
                <a16:creationId xmlns:a16="http://schemas.microsoft.com/office/drawing/2014/main" id="{0B06A7E2-7D9E-3C5A-A5AB-9FCC2FC76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0289" y="-2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5D2CADC-2DC8-89CB-EC8A-1F40C414BB0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4378161" y="4059650"/>
            <a:ext cx="635000" cy="635000"/>
          </a:xfrm>
          <a:prstGeom prst="rect">
            <a:avLst/>
          </a:prstGeom>
        </p:spPr>
      </p:pic>
      <p:pic>
        <p:nvPicPr>
          <p:cNvPr id="18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01DB6B8A-BC4D-07BF-2CFE-F2E47AD62E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537620" y="3878290"/>
            <a:ext cx="812800" cy="812800"/>
          </a:xfrm>
          <a:prstGeom prst="rect">
            <a:avLst/>
          </a:prstGeom>
        </p:spPr>
      </p:pic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1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0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un">
            <a:extLst>
              <a:ext uri="{FF2B5EF4-FFF2-40B4-BE49-F238E27FC236}">
                <a16:creationId xmlns:a16="http://schemas.microsoft.com/office/drawing/2014/main" id="{2B98B391-D511-F0DC-768B-977B745F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5" name="Cloud 3">
            <a:extLst>
              <a:ext uri="{FF2B5EF4-FFF2-40B4-BE49-F238E27FC236}">
                <a16:creationId xmlns:a16="http://schemas.microsoft.com/office/drawing/2014/main" id="{FE822B4C-F9AE-2CB1-F82E-E517333A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23204" y="2800670"/>
            <a:ext cx="3261100" cy="3261100"/>
          </a:xfrm>
          <a:prstGeom prst="rect">
            <a:avLst/>
          </a:prstGeom>
        </p:spPr>
      </p:pic>
      <p:pic>
        <p:nvPicPr>
          <p:cNvPr id="27" name="Cloud 1">
            <a:extLst>
              <a:ext uri="{FF2B5EF4-FFF2-40B4-BE49-F238E27FC236}">
                <a16:creationId xmlns:a16="http://schemas.microsoft.com/office/drawing/2014/main" id="{4FB0F2B6-0EA9-1C5C-9A89-A0311C3FD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2706" y="-306000"/>
            <a:ext cx="2880000" cy="2880000"/>
          </a:xfrm>
          <a:prstGeom prst="rect">
            <a:avLst/>
          </a:prstGeom>
        </p:spPr>
      </p:pic>
      <p:sp>
        <p:nvSpPr>
          <p:cNvPr id="10" name="Ground">
            <a:extLst>
              <a:ext uri="{FF2B5EF4-FFF2-40B4-BE49-F238E27FC236}">
                <a16:creationId xmlns:a16="http://schemas.microsoft.com/office/drawing/2014/main" id="{9F9B902E-EE8B-153C-A0C6-6046F1DA3DBF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tripy Platform">
            <a:extLst>
              <a:ext uri="{FF2B5EF4-FFF2-40B4-BE49-F238E27FC236}">
                <a16:creationId xmlns:a16="http://schemas.microsoft.com/office/drawing/2014/main" id="{20C56D87-432C-2A69-10F8-2C0BF0B1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62000" y="4736350"/>
            <a:ext cx="1620000" cy="1620000"/>
          </a:xfrm>
          <a:prstGeom prst="rect">
            <a:avLst/>
          </a:prstGeom>
        </p:spPr>
      </p:pic>
      <p:pic>
        <p:nvPicPr>
          <p:cNvPr id="13" name="Stripy Platform">
            <a:extLst>
              <a:ext uri="{FF2B5EF4-FFF2-40B4-BE49-F238E27FC236}">
                <a16:creationId xmlns:a16="http://schemas.microsoft.com/office/drawing/2014/main" id="{0178C569-41AA-1E70-D95E-A83D54E2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0600" y="3634145"/>
            <a:ext cx="1620000" cy="1620000"/>
          </a:xfrm>
          <a:prstGeom prst="rect">
            <a:avLst/>
          </a:prstGeom>
        </p:spPr>
      </p:pic>
      <p:grpSp>
        <p:nvGrpSpPr>
          <p:cNvPr id="21" name="Chain">
            <a:extLst>
              <a:ext uri="{FF2B5EF4-FFF2-40B4-BE49-F238E27FC236}">
                <a16:creationId xmlns:a16="http://schemas.microsoft.com/office/drawing/2014/main" id="{2CFC6245-D9DA-67AA-A5C2-0677C32CF1C4}"/>
              </a:ext>
            </a:extLst>
          </p:cNvPr>
          <p:cNvGrpSpPr/>
          <p:nvPr userDrawn="1"/>
        </p:nvGrpSpPr>
        <p:grpSpPr>
          <a:xfrm>
            <a:off x="10812212" y="1690688"/>
            <a:ext cx="540000" cy="1943457"/>
            <a:chOff x="10203873" y="2385700"/>
            <a:chExt cx="540000" cy="1943457"/>
          </a:xfrm>
        </p:grpSpPr>
        <p:pic>
          <p:nvPicPr>
            <p:cNvPr id="19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6867CC0-21AB-9917-7D8E-E856FA673E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41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789157"/>
              <a:ext cx="540000" cy="540000"/>
            </a:xfrm>
            <a:prstGeom prst="rect">
              <a:avLst/>
            </a:prstGeom>
          </p:spPr>
        </p:pic>
        <p:pic>
          <p:nvPicPr>
            <p:cNvPr id="20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9195A5B-D4FD-45E4-2B16-17D782B3C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FF86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501338"/>
              <a:ext cx="540000" cy="540000"/>
            </a:xfrm>
            <a:prstGeom prst="rect">
              <a:avLst/>
            </a:prstGeom>
          </p:spPr>
        </p:pic>
        <p:pic>
          <p:nvPicPr>
            <p:cNvPr id="17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9ADABA-F2DC-0F25-851F-10FF62204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2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231338"/>
              <a:ext cx="540000" cy="540000"/>
            </a:xfrm>
            <a:prstGeom prst="rect">
              <a:avLst/>
            </a:prstGeom>
          </p:spPr>
        </p:pic>
        <p:pic>
          <p:nvPicPr>
            <p:cNvPr id="18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C4D802-DC79-21FE-1E5E-215060C06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943519"/>
              <a:ext cx="540000" cy="540000"/>
            </a:xfrm>
            <a:prstGeom prst="rect">
              <a:avLst/>
            </a:prstGeom>
          </p:spPr>
        </p:pic>
        <p:pic>
          <p:nvPicPr>
            <p:cNvPr id="16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D8BFF7D-4879-78C2-E954-CCFF233624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673519"/>
              <a:ext cx="540000" cy="540000"/>
            </a:xfrm>
            <a:prstGeom prst="rect">
              <a:avLst/>
            </a:prstGeom>
          </p:spPr>
        </p:pic>
        <p:pic>
          <p:nvPicPr>
            <p:cNvPr id="15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5AA68E0-8BEF-29EC-1243-44E43512A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385700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Barrier">
            <a:extLst>
              <a:ext uri="{FF2B5EF4-FFF2-40B4-BE49-F238E27FC236}">
                <a16:creationId xmlns:a16="http://schemas.microsoft.com/office/drawing/2014/main" id="{C84D1335-11C2-B523-6180-89E6A6E9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26837" y="5592875"/>
            <a:ext cx="900000" cy="900000"/>
          </a:xfrm>
          <a:prstGeom prst="rect">
            <a:avLst/>
          </a:prstGeom>
        </p:spPr>
      </p:pic>
      <p:pic>
        <p:nvPicPr>
          <p:cNvPr id="25" name="Cement Bag">
            <a:extLst>
              <a:ext uri="{FF2B5EF4-FFF2-40B4-BE49-F238E27FC236}">
                <a16:creationId xmlns:a16="http://schemas.microsoft.com/office/drawing/2014/main" id="{54E496D9-165A-4205-55D7-68FE5FA45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445715" y="4559331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0F9AA-32AF-C234-A907-60C8528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FB-11E1-790D-EC44-117340288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CE693-B3F9-E5E9-A29B-F4FBAE8ED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9F627-D6B3-F053-A61A-42A79EED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ACC3C-3115-B1D4-3EDB-A3B8D3C0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A68E2-106B-AD9A-7DD6-47E8AAC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02875" y="-306000"/>
            <a:ext cx="2880000" cy="2880000"/>
          </a:xfrm>
          <a:prstGeom prst="rect">
            <a:avLst/>
          </a:prstGeom>
        </p:spPr>
      </p:pic>
      <p:sp>
        <p:nvSpPr>
          <p:cNvPr id="11" name="Scaffolding">
            <a:extLst>
              <a:ext uri="{FF2B5EF4-FFF2-40B4-BE49-F238E27FC236}">
                <a16:creationId xmlns:a16="http://schemas.microsoft.com/office/drawing/2014/main" id="{44C455A1-C441-5937-EC73-DCE0B7958110}"/>
              </a:ext>
            </a:extLst>
          </p:cNvPr>
          <p:cNvSpPr/>
          <p:nvPr userDrawn="1"/>
        </p:nvSpPr>
        <p:spPr>
          <a:xfrm>
            <a:off x="5358542" y="5053261"/>
            <a:ext cx="628469" cy="1439614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affolding">
            <a:extLst>
              <a:ext uri="{FF2B5EF4-FFF2-40B4-BE49-F238E27FC236}">
                <a16:creationId xmlns:a16="http://schemas.microsoft.com/office/drawing/2014/main" id="{7086A9B7-196C-D468-A243-27F6DFD1F106}"/>
              </a:ext>
            </a:extLst>
          </p:cNvPr>
          <p:cNvSpPr/>
          <p:nvPr userDrawn="1"/>
        </p:nvSpPr>
        <p:spPr>
          <a:xfrm>
            <a:off x="2688796" y="5053261"/>
            <a:ext cx="628469" cy="1439614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Chain Platform">
            <a:extLst>
              <a:ext uri="{FF2B5EF4-FFF2-40B4-BE49-F238E27FC236}">
                <a16:creationId xmlns:a16="http://schemas.microsoft.com/office/drawing/2014/main" id="{34BA6E71-7071-212A-5836-AB37194BD42D}"/>
              </a:ext>
            </a:extLst>
          </p:cNvPr>
          <p:cNvGrpSpPr/>
          <p:nvPr userDrawn="1"/>
        </p:nvGrpSpPr>
        <p:grpSpPr>
          <a:xfrm>
            <a:off x="540000" y="2584156"/>
            <a:ext cx="1641600" cy="2668244"/>
            <a:chOff x="838200" y="2584156"/>
            <a:chExt cx="1641600" cy="2668244"/>
          </a:xfrm>
        </p:grpSpPr>
        <p:grpSp>
          <p:nvGrpSpPr>
            <p:cNvPr id="15" name="Chain">
              <a:extLst>
                <a:ext uri="{FF2B5EF4-FFF2-40B4-BE49-F238E27FC236}">
                  <a16:creationId xmlns:a16="http://schemas.microsoft.com/office/drawing/2014/main" id="{C36D8FD1-4FF0-1B21-57F0-445AC0D7708D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869AB0E-7002-67D3-3D42-8EEBE57807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C86422F-6F04-0AA1-DFE3-3789B0F052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B48D2663-3D2D-9F14-1F8A-F86A7B00B6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6050891D-D1D6-D80C-6070-5A86B9FE8D5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4CF0318-C358-9B6F-AAB2-7D4AB4ECB0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DF39B15-8373-C578-1ACF-DDE79B844F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26" name="Chain">
              <a:extLst>
                <a:ext uri="{FF2B5EF4-FFF2-40B4-BE49-F238E27FC236}">
                  <a16:creationId xmlns:a16="http://schemas.microsoft.com/office/drawing/2014/main" id="{C46A9D4A-F744-28B0-148B-62674DFE4DAD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2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E7B4F023-81BF-0D2B-38A0-A632F48685A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A2F9C5F-6441-EA97-A9E0-DE69634D03C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4F9A91B-976D-9529-E098-C7E5B42CA10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32DE9C5-2D29-A891-E1B2-53DCB74FE8E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4EE00C3-E40C-CE7B-9D9F-1B23559426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E2853887-EF86-3E96-CB0E-3B7F1B95872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0" name="Stripy Platform">
              <a:extLst>
                <a:ext uri="{FF2B5EF4-FFF2-40B4-BE49-F238E27FC236}">
                  <a16:creationId xmlns:a16="http://schemas.microsoft.com/office/drawing/2014/main" id="{7D84D015-0575-7662-FD2F-20235C13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49" name="Platform">
            <a:extLst>
              <a:ext uri="{FF2B5EF4-FFF2-40B4-BE49-F238E27FC236}">
                <a16:creationId xmlns:a16="http://schemas.microsoft.com/office/drawing/2014/main" id="{5474A6AA-A845-AF92-50A9-D3DD4B1BC544}"/>
              </a:ext>
            </a:extLst>
          </p:cNvPr>
          <p:cNvGrpSpPr/>
          <p:nvPr userDrawn="1"/>
        </p:nvGrpSpPr>
        <p:grpSpPr>
          <a:xfrm>
            <a:off x="2519774" y="4746084"/>
            <a:ext cx="3652426" cy="367992"/>
            <a:chOff x="1760569" y="3510867"/>
            <a:chExt cx="3652426" cy="367992"/>
          </a:xfrm>
        </p:grpSpPr>
        <p:pic>
          <p:nvPicPr>
            <p:cNvPr id="50" name="Platform R">
              <a:extLst>
                <a:ext uri="{FF2B5EF4-FFF2-40B4-BE49-F238E27FC236}">
                  <a16:creationId xmlns:a16="http://schemas.microsoft.com/office/drawing/2014/main" id="{23CC7E67-0D22-A230-A083-158FD7BDA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51" name="Platform Mid">
              <a:extLst>
                <a:ext uri="{FF2B5EF4-FFF2-40B4-BE49-F238E27FC236}">
                  <a16:creationId xmlns:a16="http://schemas.microsoft.com/office/drawing/2014/main" id="{FA2C2133-4D64-BD2B-1009-28C5B391BEE3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8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latform L">
              <a:extLst>
                <a:ext uri="{FF2B5EF4-FFF2-40B4-BE49-F238E27FC236}">
                  <a16:creationId xmlns:a16="http://schemas.microsoft.com/office/drawing/2014/main" id="{0C2061F7-DFAA-AD8D-379A-7E36C0EC0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8" name="Paint Cans">
            <a:extLst>
              <a:ext uri="{FF2B5EF4-FFF2-40B4-BE49-F238E27FC236}">
                <a16:creationId xmlns:a16="http://schemas.microsoft.com/office/drawing/2014/main" id="{DDE1FD83-2AFA-D00C-919C-237E0B2D1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51197" y="4164163"/>
            <a:ext cx="720000" cy="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Cloud 4">
            <a:extLst>
              <a:ext uri="{FF2B5EF4-FFF2-40B4-BE49-F238E27FC236}">
                <a16:creationId xmlns:a16="http://schemas.microsoft.com/office/drawing/2014/main" id="{780FA9F2-5D42-F295-EE31-D202A77E6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977611" y="2289386"/>
            <a:ext cx="3035716" cy="3035716"/>
          </a:xfrm>
          <a:prstGeom prst="rect">
            <a:avLst/>
          </a:prstGeom>
        </p:spPr>
      </p:pic>
      <p:pic>
        <p:nvPicPr>
          <p:cNvPr id="16" name="Picture 15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1FC82604-F99B-A8D5-0F01-3674560E9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3900000" flipH="1">
            <a:off x="5151986" y="4249559"/>
            <a:ext cx="720000" cy="720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E9FB08E-5D87-3649-1BC7-353D9F34B839}"/>
              </a:ext>
            </a:extLst>
          </p:cNvPr>
          <p:cNvSpPr/>
          <p:nvPr userDrawn="1"/>
        </p:nvSpPr>
        <p:spPr>
          <a:xfrm rot="-1200000">
            <a:off x="9510248" y="5853627"/>
            <a:ext cx="1716307" cy="324000"/>
          </a:xfrm>
          <a:prstGeom prst="rect">
            <a:avLst/>
          </a:prstGeom>
          <a:blipFill dpi="0" rotWithShape="1">
            <a:blip r:embed="rId1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arrier">
            <a:extLst>
              <a:ext uri="{FF2B5EF4-FFF2-40B4-BE49-F238E27FC236}">
                <a16:creationId xmlns:a16="http://schemas.microsoft.com/office/drawing/2014/main" id="{4455B814-E3BC-353C-5963-D97732F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26837" y="5592875"/>
            <a:ext cx="900000" cy="900000"/>
          </a:xfrm>
          <a:prstGeom prst="rect">
            <a:avLst/>
          </a:prstGeom>
        </p:spPr>
      </p:pic>
      <p:pic>
        <p:nvPicPr>
          <p:cNvPr id="35" name="Crate">
            <a:extLst>
              <a:ext uri="{FF2B5EF4-FFF2-40B4-BE49-F238E27FC236}">
                <a16:creationId xmlns:a16="http://schemas.microsoft.com/office/drawing/2014/main" id="{118A45A2-28BE-4203-5477-0C05CFDAE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4748" y="414012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8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4685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ky Background">
            <a:extLst>
              <a:ext uri="{FF2B5EF4-FFF2-40B4-BE49-F238E27FC236}">
                <a16:creationId xmlns:a16="http://schemas.microsoft.com/office/drawing/2014/main" id="{DBEED9CF-E1C1-88FF-249B-5DB06DDA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96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118D5-70DA-D861-4D25-45143A61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09388-9550-7DC5-A2DF-FFB4D8AC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D5F46-AF9E-718D-2557-24528461C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FE9E6-5F0E-6A53-C240-8963B4E3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3F352-0BFA-8309-34FC-3B706F35D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9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5" r:id="rId4"/>
    <p:sldLayoutId id="2147483652" r:id="rId5"/>
    <p:sldLayoutId id="2147483666" r:id="rId6"/>
    <p:sldLayoutId id="2147483653" r:id="rId7"/>
    <p:sldLayoutId id="2147483660" r:id="rId8"/>
    <p:sldLayoutId id="2147483661" r:id="rId9"/>
    <p:sldLayoutId id="2147483654" r:id="rId10"/>
    <p:sldLayoutId id="2147483667" r:id="rId11"/>
    <p:sldLayoutId id="2147483655" r:id="rId12"/>
    <p:sldLayoutId id="2147483668" r:id="rId13"/>
    <p:sldLayoutId id="2147483656" r:id="rId14"/>
    <p:sldLayoutId id="2147483657" r:id="rId15"/>
    <p:sldLayoutId id="2147483662" r:id="rId16"/>
    <p:sldLayoutId id="2147483663" r:id="rId17"/>
    <p:sldLayoutId id="214748366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ln w="28575">
            <a:solidFill>
              <a:schemeClr val="tx1"/>
            </a:solidFill>
          </a:ln>
          <a:solidFill>
            <a:schemeClr val="bg1"/>
          </a:solidFill>
          <a:latin typeface="Darumadrop One" pitchFamily="2" charset="-128"/>
          <a:ea typeface="Darumadrop One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slide" Target="slide1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9RmtDR41Ec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52.emf"/><Relationship Id="rId5" Type="http://schemas.microsoft.com/office/2007/relationships/hdphoto" Target="../media/hdphoto2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emf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371020/consumer-preferred-video-game-type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18" Type="http://schemas.openxmlformats.org/officeDocument/2006/relationships/image" Target="../media/image3.png"/><Relationship Id="rId3" Type="http://schemas.openxmlformats.org/officeDocument/2006/relationships/image" Target="../media/image14.png"/><Relationship Id="rId21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5" Type="http://schemas.microsoft.com/office/2007/relationships/hdphoto" Target="../media/hdphoto3.wdp"/><Relationship Id="rId2" Type="http://schemas.openxmlformats.org/officeDocument/2006/relationships/image" Target="../media/image13.png"/><Relationship Id="rId16" Type="http://schemas.microsoft.com/office/2007/relationships/hdphoto" Target="../media/hdphoto4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24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21.png"/><Relationship Id="rId23" Type="http://schemas.microsoft.com/office/2007/relationships/hdphoto" Target="../media/hdphoto2.wdp"/><Relationship Id="rId10" Type="http://schemas.openxmlformats.org/officeDocument/2006/relationships/image" Target="../media/image24.png"/><Relationship Id="rId19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hdphoto" Target="../media/hdphoto1.wdp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3FF3-D470-F60D-5670-F8F611F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Exit Animation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6626-1583-78D7-CD3F-F36E23DB0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Use the Offset X and Offset Y on the crop settings of the image to change the face.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17E45-FA59-BA14-11F5-102DCBB74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 use this animation, copy and paste the nice job image to a duplicate of the slide to transition from. Then set the auto transition of the duplicated slide to the length of the animation of the image.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0FDC9-9C1E-E955-A618-F068864076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Nice Job">
            <a:extLst>
              <a:ext uri="{FF2B5EF4-FFF2-40B4-BE49-F238E27FC236}">
                <a16:creationId xmlns:a16="http://schemas.microsoft.com/office/drawing/2014/main" id="{89158507-659C-486A-4B2E-2E3A4E9CDD05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77E4-DC23-A95A-F2AB-0F5B8587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Underlying Magic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7C93D-2433-9FAF-EE9D-EDF70B505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7806"/>
            <a:ext cx="7772400" cy="2626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CA0B5-F943-D95F-A2C0-82414B02C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05" y="3612804"/>
            <a:ext cx="5518775" cy="313968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3411FF6-7FB2-D877-6904-5712A7149F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9412851"/>
                  </p:ext>
                </p:extLst>
              </p:nvPr>
            </p:nvGraphicFramePr>
            <p:xfrm>
              <a:off x="11727178" y="6134100"/>
              <a:ext cx="388622" cy="272178"/>
            </p:xfrm>
            <a:graphic>
              <a:graphicData uri="http://schemas.microsoft.com/office/powerpoint/2016/slidezoom">
                <pslz:sldZm>
                  <pslz:sldZmObj sldId="261" cId="3262919618">
                    <pslz:zmPr id="{C65256EE-6EBB-43E7-8BDF-E17D71129C9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622" cy="272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411FF6-7FB2-D877-6904-5712A7149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7178" y="6134100"/>
                <a:ext cx="388622" cy="272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Nice Job">
            <a:extLst>
              <a:ext uri="{FF2B5EF4-FFF2-40B4-BE49-F238E27FC236}">
                <a16:creationId xmlns:a16="http://schemas.microsoft.com/office/drawing/2014/main" id="{FBC48373-3160-C6F3-8D95-7FB96D15E111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7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F6CD-D886-9E52-12EF-E0831686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Video</a:t>
            </a:r>
          </a:p>
        </p:txBody>
      </p:sp>
      <p:pic>
        <p:nvPicPr>
          <p:cNvPr id="4" name="Online Media 3" title="Construction Chaos Gameplay Trailer">
            <a:hlinkClick r:id="" action="ppaction://media"/>
            <a:extLst>
              <a:ext uri="{FF2B5EF4-FFF2-40B4-BE49-F238E27FC236}">
                <a16:creationId xmlns:a16="http://schemas.microsoft.com/office/drawing/2014/main" id="{4FBD1061-99C2-8FCF-6100-FDE6C59541EA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8854"/>
            <a:ext cx="12192000" cy="6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9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F6CD-D886-9E52-12EF-E0831686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Feedback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4E6F66-36D2-2A9B-8D87-9CA3B8F4CBDA}"/>
              </a:ext>
            </a:extLst>
          </p:cNvPr>
          <p:cNvGrpSpPr/>
          <p:nvPr/>
        </p:nvGrpSpPr>
        <p:grpSpPr>
          <a:xfrm>
            <a:off x="2476500" y="2323267"/>
            <a:ext cx="7859780" cy="1354217"/>
            <a:chOff x="4819650" y="2371725"/>
            <a:chExt cx="7859780" cy="13542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271BF3-7AEF-9D21-5B45-2C0FF47ECFA2}"/>
                </a:ext>
              </a:extLst>
            </p:cNvPr>
            <p:cNvSpPr txBox="1"/>
            <p:nvPr/>
          </p:nvSpPr>
          <p:spPr>
            <a:xfrm>
              <a:off x="11056870" y="3325832"/>
              <a:ext cx="16225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err="1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trashcanking</a:t>
              </a:r>
              <a:endParaRPr lang="en-US" sz="20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630506-A22A-DEB4-0018-0D8FF327A363}"/>
                </a:ext>
              </a:extLst>
            </p:cNvPr>
            <p:cNvSpPr txBox="1"/>
            <p:nvPr/>
          </p:nvSpPr>
          <p:spPr>
            <a:xfrm>
              <a:off x="4819650" y="2371725"/>
              <a:ext cx="77460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en-GB" sz="2800" b="0" i="0">
                  <a:solidFill>
                    <a:srgbClr val="222222"/>
                  </a:solidFill>
                  <a:effectLst/>
                  <a:latin typeface="Darumadrop One" pitchFamily="2" charset="-128"/>
                  <a:ea typeface="Darumadrop One" pitchFamily="2" charset="-128"/>
                </a:rPr>
                <a:t>“Kept me entertained for a few hours.”</a:t>
              </a:r>
            </a:p>
            <a:p>
              <a:pPr marL="0" indent="0">
                <a:buNone/>
              </a:pPr>
              <a:r>
                <a:rPr lang="en-GB" sz="2800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“10/10, would dab on a construction site again.”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70576-48B9-0A52-F9A7-E7E6CF932685}"/>
              </a:ext>
            </a:extLst>
          </p:cNvPr>
          <p:cNvGrpSpPr/>
          <p:nvPr/>
        </p:nvGrpSpPr>
        <p:grpSpPr>
          <a:xfrm>
            <a:off x="6286500" y="4352925"/>
            <a:ext cx="6419850" cy="1285845"/>
            <a:chOff x="4819650" y="2371725"/>
            <a:chExt cx="6419850" cy="12858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76C21C-EC74-1407-D59E-4328833E1CD3}"/>
                </a:ext>
              </a:extLst>
            </p:cNvPr>
            <p:cNvSpPr txBox="1"/>
            <p:nvPr/>
          </p:nvSpPr>
          <p:spPr>
            <a:xfrm>
              <a:off x="9561445" y="3257460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err="1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Tanipup</a:t>
              </a:r>
              <a:endParaRPr lang="en-US" sz="20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F14AF-0D6E-7200-FA73-F3C30E9D6DF3}"/>
                </a:ext>
              </a:extLst>
            </p:cNvPr>
            <p:cNvSpPr txBox="1"/>
            <p:nvPr/>
          </p:nvSpPr>
          <p:spPr>
            <a:xfrm>
              <a:off x="4819650" y="2371725"/>
              <a:ext cx="64198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GB" sz="2800" b="0" i="0">
                  <a:solidFill>
                    <a:srgbClr val="222222"/>
                  </a:solidFill>
                  <a:effectLst/>
                  <a:latin typeface="Darumadrop One" pitchFamily="2" charset="-128"/>
                  <a:ea typeface="Darumadrop One" pitchFamily="2" charset="-128"/>
                </a:rPr>
                <a:t>“The game completely matches its name! It is truly total chaos.”</a:t>
              </a:r>
              <a:endParaRPr lang="en-GB" sz="28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781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2722-3E76-2AF0-1BF2-5E00D7EB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Business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F38AF-FB65-3105-8007-D6BA2F15995D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C21E5-0D1B-E046-6AFA-DB29FEE6A2E6}"/>
              </a:ext>
            </a:extLst>
          </p:cNvPr>
          <p:cNvSpPr txBox="1"/>
          <p:nvPr/>
        </p:nvSpPr>
        <p:spPr>
          <a:xfrm>
            <a:off x="403846" y="1664670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Market the game at a fixed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8BED-EA67-B685-65F5-74750393A42A}"/>
              </a:ext>
            </a:extLst>
          </p:cNvPr>
          <p:cNvSpPr txBox="1"/>
          <p:nvPr/>
        </p:nvSpPr>
        <p:spPr>
          <a:xfrm>
            <a:off x="403846" y="2568593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Engage with the players and build a community for the game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50191-D83E-089E-7338-FAE7B378F98D}"/>
              </a:ext>
            </a:extLst>
          </p:cNvPr>
          <p:cNvSpPr txBox="1"/>
          <p:nvPr/>
        </p:nvSpPr>
        <p:spPr>
          <a:xfrm>
            <a:off x="403846" y="3016330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Roll out content/updates regularly to maintain interest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930B7-4C16-9817-AC19-75840F188800}"/>
              </a:ext>
            </a:extLst>
          </p:cNvPr>
          <p:cNvSpPr txBox="1"/>
          <p:nvPr/>
        </p:nvSpPr>
        <p:spPr>
          <a:xfrm>
            <a:off x="262296" y="4847096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Explore alternative sources of revenue, like merchandise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50FEC-D371-10EB-F1C5-A8874DDA95A1}"/>
              </a:ext>
            </a:extLst>
          </p:cNvPr>
          <p:cNvSpPr txBox="1"/>
          <p:nvPr/>
        </p:nvSpPr>
        <p:spPr>
          <a:xfrm>
            <a:off x="403846" y="2097882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No Ads to distract from the theme and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512F2-30A7-B43C-7D9D-B810EBB172F9}"/>
              </a:ext>
            </a:extLst>
          </p:cNvPr>
          <p:cNvSpPr txBox="1"/>
          <p:nvPr/>
        </p:nvSpPr>
        <p:spPr>
          <a:xfrm>
            <a:off x="264407" y="5393214"/>
            <a:ext cx="72156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Darumadrop One"/>
                <a:ea typeface="Darumadrop One"/>
              </a:rPr>
              <a:t>Scalability of software architecture means we can create other Chaos titles (Kitchen Chaos, Countryside Chaos, etc...)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6E77E6-0CB5-7FF6-8B55-77386F8A2EE5}"/>
              </a:ext>
            </a:extLst>
          </p:cNvPr>
          <p:cNvSpPr txBox="1">
            <a:spLocks/>
          </p:cNvSpPr>
          <p:nvPr/>
        </p:nvSpPr>
        <p:spPr>
          <a:xfrm>
            <a:off x="942373" y="3198994"/>
            <a:ext cx="10303395" cy="178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  <a:cs typeface="+mj-cs"/>
              </a:defRPr>
            </a:lvl1pPr>
          </a:lstStyle>
          <a:p>
            <a:r>
              <a:rPr lang="en-US" sz="6600">
                <a:ln w="28575">
                  <a:solidFill>
                    <a:prstClr val="black"/>
                  </a:solidFill>
                </a:ln>
                <a:latin typeface="Darumadrop One"/>
                <a:ea typeface="Darumadrop One"/>
              </a:rPr>
              <a:t>Competitively priced at £6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0EC949-768B-B21C-EA32-55A0D9276460}"/>
              </a:ext>
            </a:extLst>
          </p:cNvPr>
          <p:cNvGrpSpPr/>
          <p:nvPr/>
        </p:nvGrpSpPr>
        <p:grpSpPr>
          <a:xfrm>
            <a:off x="6958554" y="1321473"/>
            <a:ext cx="2158284" cy="2030328"/>
            <a:chOff x="6968200" y="1302182"/>
            <a:chExt cx="2158284" cy="2030328"/>
          </a:xfrm>
        </p:grpSpPr>
        <p:sp>
          <p:nvSpPr>
            <p:cNvPr id="11" name="&quot;Not Allowed&quot; Symbol 10">
              <a:extLst>
                <a:ext uri="{FF2B5EF4-FFF2-40B4-BE49-F238E27FC236}">
                  <a16:creationId xmlns:a16="http://schemas.microsoft.com/office/drawing/2014/main" id="{025958CD-360B-4FCD-5855-EF5391D979C2}"/>
                </a:ext>
              </a:extLst>
            </p:cNvPr>
            <p:cNvSpPr/>
            <p:nvPr/>
          </p:nvSpPr>
          <p:spPr>
            <a:xfrm>
              <a:off x="6968200" y="1302182"/>
              <a:ext cx="2158284" cy="2030328"/>
            </a:xfrm>
            <a:prstGeom prst="noSmoking">
              <a:avLst>
                <a:gd name="adj" fmla="val 794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26DB5A6-C915-2192-FB47-F56E7F50701D}"/>
                </a:ext>
              </a:extLst>
            </p:cNvPr>
            <p:cNvSpPr txBox="1">
              <a:spLocks/>
            </p:cNvSpPr>
            <p:nvPr/>
          </p:nvSpPr>
          <p:spPr>
            <a:xfrm>
              <a:off x="7539942" y="1607474"/>
              <a:ext cx="1101524" cy="14123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Darumadrop One" pitchFamily="2" charset="-128"/>
                  <a:ea typeface="Darumadrop One" pitchFamily="2" charset="-128"/>
                  <a:cs typeface="+mj-cs"/>
                </a:defRPr>
              </a:lvl1pPr>
            </a:lstStyle>
            <a:p>
              <a:r>
                <a:rPr lang="en-US">
                  <a:ln w="28575">
                    <a:solidFill>
                      <a:prstClr val="black"/>
                    </a:solidFill>
                  </a:ln>
                  <a:latin typeface="Darumadrop One"/>
                  <a:ea typeface="Darumadrop One"/>
                </a:rPr>
                <a:t>No 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86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10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817-EB9E-76E0-ECE5-4CD53A8B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Go-To-Market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F15AD-C47F-09AE-3E18-3C72A850F5F1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14117-9CFF-2057-512E-F2D681CD81C7}"/>
              </a:ext>
            </a:extLst>
          </p:cNvPr>
          <p:cNvSpPr txBox="1"/>
          <p:nvPr/>
        </p:nvSpPr>
        <p:spPr>
          <a:xfrm>
            <a:off x="352035" y="1590537"/>
            <a:ext cx="56240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Target key demographics identified within a few major advertising platforms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53DAA-704C-3199-9FA8-063B8CA2FE54}"/>
              </a:ext>
            </a:extLst>
          </p:cNvPr>
          <p:cNvSpPr txBox="1"/>
          <p:nvPr/>
        </p:nvSpPr>
        <p:spPr>
          <a:xfrm>
            <a:off x="348590" y="2193246"/>
            <a:ext cx="57494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Promotional content carefully created to maximize engagement on each platform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3FE40-7B14-6F54-F486-1EDABE13BBF4}"/>
              </a:ext>
            </a:extLst>
          </p:cNvPr>
          <p:cNvSpPr txBox="1"/>
          <p:nvPr/>
        </p:nvSpPr>
        <p:spPr>
          <a:xfrm>
            <a:off x="328059" y="2807118"/>
            <a:ext cx="72156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Content will also highlight mechanics and features to entice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43CD5-5C67-B96C-6986-3BB74245B7D2}"/>
              </a:ext>
            </a:extLst>
          </p:cNvPr>
          <p:cNvSpPr txBox="1"/>
          <p:nvPr/>
        </p:nvSpPr>
        <p:spPr>
          <a:xfrm>
            <a:off x="326402" y="3102695"/>
            <a:ext cx="72156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Players will be directed towards the itch.io page where they can download the game, right now!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964FE-DA25-B0C9-6A1D-098249E9D861}"/>
              </a:ext>
            </a:extLst>
          </p:cNvPr>
          <p:cNvSpPr txBox="1"/>
          <p:nvPr/>
        </p:nvSpPr>
        <p:spPr>
          <a:xfrm>
            <a:off x="326402" y="3715454"/>
            <a:ext cx="72156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Collaborate with other creators who's audience might be interested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36E5D-49F0-E3CD-3F3E-195980017FDC}"/>
              </a:ext>
            </a:extLst>
          </p:cNvPr>
          <p:cNvGrpSpPr/>
          <p:nvPr/>
        </p:nvGrpSpPr>
        <p:grpSpPr>
          <a:xfrm>
            <a:off x="6096000" y="2124514"/>
            <a:ext cx="3099102" cy="3071886"/>
            <a:chOff x="5791457" y="2092273"/>
            <a:chExt cx="3099102" cy="3071886"/>
          </a:xfrm>
        </p:grpSpPr>
        <p:pic>
          <p:nvPicPr>
            <p:cNvPr id="1028" name="Picture 4" descr="Twitter Social Media Icon - Free vector graphic on Pixabay - Pixabay">
              <a:extLst>
                <a:ext uri="{FF2B5EF4-FFF2-40B4-BE49-F238E27FC236}">
                  <a16:creationId xmlns:a16="http://schemas.microsoft.com/office/drawing/2014/main" id="{6A7C349E-C38D-8F76-C3DC-7BD086DDF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457" y="2092273"/>
              <a:ext cx="3071886" cy="307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B2EF3-A9B2-F299-BC36-0D90D4922D71}"/>
                </a:ext>
              </a:extLst>
            </p:cNvPr>
            <p:cNvSpPr txBox="1"/>
            <p:nvPr/>
          </p:nvSpPr>
          <p:spPr>
            <a:xfrm>
              <a:off x="6193468" y="3203635"/>
              <a:ext cx="26970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Twitter’s largest demographic is made up of 18-34 year olds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6B596-4DD1-D8A6-0A18-0EC34D1F9F09}"/>
              </a:ext>
            </a:extLst>
          </p:cNvPr>
          <p:cNvGrpSpPr/>
          <p:nvPr/>
        </p:nvGrpSpPr>
        <p:grpSpPr>
          <a:xfrm>
            <a:off x="6344753" y="2110936"/>
            <a:ext cx="3104465" cy="2982568"/>
            <a:chOff x="5952115" y="3008060"/>
            <a:chExt cx="3104465" cy="2982568"/>
          </a:xfrm>
        </p:grpSpPr>
        <p:pic>
          <p:nvPicPr>
            <p:cNvPr id="1030" name="Picture 6" descr="THE NEW INSTAGRAM LOGO PNG 2023 - eDigital Agency">
              <a:extLst>
                <a:ext uri="{FF2B5EF4-FFF2-40B4-BE49-F238E27FC236}">
                  <a16:creationId xmlns:a16="http://schemas.microsoft.com/office/drawing/2014/main" id="{4A656C48-1969-F932-26E2-3EB22843E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115" y="3008060"/>
              <a:ext cx="2983949" cy="298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01C95-45CA-E42E-5000-D89AAF4F66E9}"/>
                </a:ext>
              </a:extLst>
            </p:cNvPr>
            <p:cNvSpPr txBox="1"/>
            <p:nvPr/>
          </p:nvSpPr>
          <p:spPr>
            <a:xfrm>
              <a:off x="6245596" y="3132087"/>
              <a:ext cx="2810984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Instagram hosts the largest demographic of 24-35 year olds</a:t>
              </a: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A4E2AF-3C1F-D298-6A29-37806BD3B89C}"/>
                </a:ext>
              </a:extLst>
            </p:cNvPr>
            <p:cNvSpPr txBox="1"/>
            <p:nvPr/>
          </p:nvSpPr>
          <p:spPr>
            <a:xfrm>
              <a:off x="6157254" y="5004680"/>
              <a:ext cx="2627187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Additionally, 67% of the user base are 18-24 years old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53BB51-60C7-784D-A5BD-9A04888C7116}"/>
              </a:ext>
            </a:extLst>
          </p:cNvPr>
          <p:cNvGrpSpPr/>
          <p:nvPr/>
        </p:nvGrpSpPr>
        <p:grpSpPr>
          <a:xfrm>
            <a:off x="5222918" y="875914"/>
            <a:ext cx="5423026" cy="5099892"/>
            <a:chOff x="6574294" y="1323564"/>
            <a:chExt cx="5423026" cy="5099892"/>
          </a:xfrm>
        </p:grpSpPr>
        <p:pic>
          <p:nvPicPr>
            <p:cNvPr id="1032" name="Picture 8" descr="Youtube Logo Media - Free vector graphic on Pixabay - Pixabay">
              <a:extLst>
                <a:ext uri="{FF2B5EF4-FFF2-40B4-BE49-F238E27FC236}">
                  <a16:creationId xmlns:a16="http://schemas.microsoft.com/office/drawing/2014/main" id="{ABB46E14-3BD9-CFE7-D9A3-2DB7C76D8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176" y="1323564"/>
              <a:ext cx="4286352" cy="307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AF7A2832-8A47-B827-212B-87568EE5A4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0529971"/>
                </p:ext>
              </p:extLst>
            </p:nvPr>
          </p:nvGraphicFramePr>
          <p:xfrm>
            <a:off x="6574294" y="3644043"/>
            <a:ext cx="5423026" cy="27794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49941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wer Sky Background">
            <a:extLst>
              <a:ext uri="{FF2B5EF4-FFF2-40B4-BE49-F238E27FC236}">
                <a16:creationId xmlns:a16="http://schemas.microsoft.com/office/drawing/2014/main" id="{D422881F-00A0-FDD7-DC05-F5F42EE09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6" name="Scaffolding">
            <a:extLst>
              <a:ext uri="{FF2B5EF4-FFF2-40B4-BE49-F238E27FC236}">
                <a16:creationId xmlns:a16="http://schemas.microsoft.com/office/drawing/2014/main" id="{69543B3B-68CE-EF79-E6B3-67B1DD5A3C15}"/>
              </a:ext>
            </a:extLst>
          </p:cNvPr>
          <p:cNvSpPr/>
          <p:nvPr/>
        </p:nvSpPr>
        <p:spPr>
          <a:xfrm>
            <a:off x="5358542" y="5053261"/>
            <a:ext cx="628469" cy="1439614"/>
          </a:xfrm>
          <a:prstGeom prst="rect">
            <a:avLst/>
          </a:prstGeom>
          <a:blipFill dpi="0" rotWithShape="1">
            <a:blip r:embed="rId4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affolding">
            <a:extLst>
              <a:ext uri="{FF2B5EF4-FFF2-40B4-BE49-F238E27FC236}">
                <a16:creationId xmlns:a16="http://schemas.microsoft.com/office/drawing/2014/main" id="{9A1E9F56-E211-61E5-507E-6AEA668312BB}"/>
              </a:ext>
            </a:extLst>
          </p:cNvPr>
          <p:cNvSpPr/>
          <p:nvPr/>
        </p:nvSpPr>
        <p:spPr>
          <a:xfrm>
            <a:off x="2688797" y="5053261"/>
            <a:ext cx="628470" cy="1439614"/>
          </a:xfrm>
          <a:prstGeom prst="rect">
            <a:avLst/>
          </a:prstGeom>
          <a:blipFill dpi="0" rotWithShape="1">
            <a:blip r:embed="rId4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Chain Platform">
            <a:extLst>
              <a:ext uri="{FF2B5EF4-FFF2-40B4-BE49-F238E27FC236}">
                <a16:creationId xmlns:a16="http://schemas.microsoft.com/office/drawing/2014/main" id="{4CD38B39-6541-BFFB-0905-8F28667CF9A4}"/>
              </a:ext>
            </a:extLst>
          </p:cNvPr>
          <p:cNvGrpSpPr/>
          <p:nvPr/>
        </p:nvGrpSpPr>
        <p:grpSpPr>
          <a:xfrm>
            <a:off x="540000" y="2584156"/>
            <a:ext cx="1641600" cy="2668244"/>
            <a:chOff x="838200" y="2584156"/>
            <a:chExt cx="1641600" cy="2668244"/>
          </a:xfrm>
        </p:grpSpPr>
        <p:grpSp>
          <p:nvGrpSpPr>
            <p:cNvPr id="10" name="Chain">
              <a:extLst>
                <a:ext uri="{FF2B5EF4-FFF2-40B4-BE49-F238E27FC236}">
                  <a16:creationId xmlns:a16="http://schemas.microsoft.com/office/drawing/2014/main" id="{A0FA112F-A298-379F-01F9-BCB932E097DB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1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A8D7A0A-7489-5B18-D3A6-B1BD8B052A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BD25087-DE91-A658-AD3F-BFA5FB7C05B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7B07779-5B35-4510-225F-B1F00C118B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FC77CEB-9AED-7513-B0F5-7CEBC6DA13D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086BFA8-9421-E74E-043E-CF30936B82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E7E6570-D5A2-1F9C-B0CB-F52EA37FC33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Chain">
              <a:extLst>
                <a:ext uri="{FF2B5EF4-FFF2-40B4-BE49-F238E27FC236}">
                  <a16:creationId xmlns:a16="http://schemas.microsoft.com/office/drawing/2014/main" id="{A802F17F-86AB-D5F7-BF80-4257574474D2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1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EDA73CC-373F-E4D3-2774-2F3DCCA048A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54B233C-C3BD-6CD7-4B13-5802C6A0155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E11C275-B67B-D946-E727-5623938E62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6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4F4949C-E2D1-9DD7-2E4F-7FA0C3EA64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372C164-0349-A1C3-2814-0D97769FA22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B3EFE7EB-91CD-DAD4-ADF5-444EE16E0D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2" name="Stripy Platform">
              <a:extLst>
                <a:ext uri="{FF2B5EF4-FFF2-40B4-BE49-F238E27FC236}">
                  <a16:creationId xmlns:a16="http://schemas.microsoft.com/office/drawing/2014/main" id="{2C2F22FA-E547-DEDE-15EE-745AE05B6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25" name="Platform">
            <a:extLst>
              <a:ext uri="{FF2B5EF4-FFF2-40B4-BE49-F238E27FC236}">
                <a16:creationId xmlns:a16="http://schemas.microsoft.com/office/drawing/2014/main" id="{92778DA1-8E21-3A25-57B7-B776476A50AA}"/>
              </a:ext>
            </a:extLst>
          </p:cNvPr>
          <p:cNvGrpSpPr/>
          <p:nvPr/>
        </p:nvGrpSpPr>
        <p:grpSpPr>
          <a:xfrm>
            <a:off x="2519774" y="4746084"/>
            <a:ext cx="3652426" cy="367992"/>
            <a:chOff x="1760569" y="3510867"/>
            <a:chExt cx="3652426" cy="367992"/>
          </a:xfrm>
        </p:grpSpPr>
        <p:pic>
          <p:nvPicPr>
            <p:cNvPr id="26" name="Platform R">
              <a:extLst>
                <a:ext uri="{FF2B5EF4-FFF2-40B4-BE49-F238E27FC236}">
                  <a16:creationId xmlns:a16="http://schemas.microsoft.com/office/drawing/2014/main" id="{362FC51E-538D-0B14-E03D-A8DCE8D36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27" name="Platform Mid">
              <a:extLst>
                <a:ext uri="{FF2B5EF4-FFF2-40B4-BE49-F238E27FC236}">
                  <a16:creationId xmlns:a16="http://schemas.microsoft.com/office/drawing/2014/main" id="{08C35A31-4461-130C-442D-CB9D0CFA4940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9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latform L">
              <a:extLst>
                <a:ext uri="{FF2B5EF4-FFF2-40B4-BE49-F238E27FC236}">
                  <a16:creationId xmlns:a16="http://schemas.microsoft.com/office/drawing/2014/main" id="{BAD0FDC0-5B55-98B8-F763-6CEA3B34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29" name="Paint Cans">
            <a:extLst>
              <a:ext uri="{FF2B5EF4-FFF2-40B4-BE49-F238E27FC236}">
                <a16:creationId xmlns:a16="http://schemas.microsoft.com/office/drawing/2014/main" id="{4C61449F-16B8-5917-09B3-D982E95C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1197" y="4164163"/>
            <a:ext cx="720000" cy="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Competitive Analysis</a:t>
            </a:r>
          </a:p>
        </p:txBody>
      </p:sp>
      <p:pic>
        <p:nvPicPr>
          <p:cNvPr id="30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B59E812D-1370-4986-8964-350C7F1AC3E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143068"/>
            <a:ext cx="630000" cy="630000"/>
          </a:xfrm>
          <a:prstGeom prst="rect">
            <a:avLst/>
          </a:prstGeom>
        </p:spPr>
      </p:pic>
      <p:pic>
        <p:nvPicPr>
          <p:cNvPr id="31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04670560-EB7B-D7F7-AE1C-117FEEA62B2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846819"/>
            <a:ext cx="630000" cy="630000"/>
          </a:xfrm>
          <a:prstGeom prst="rect">
            <a:avLst/>
          </a:prstGeom>
        </p:spPr>
      </p:pic>
      <p:pic>
        <p:nvPicPr>
          <p:cNvPr id="32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CF6B1E8-F52B-58B6-9981-217216F6B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590" y="5842065"/>
            <a:ext cx="630000" cy="630000"/>
          </a:xfrm>
          <a:prstGeom prst="rect">
            <a:avLst/>
          </a:prstGeom>
        </p:spPr>
      </p:pic>
      <p:pic>
        <p:nvPicPr>
          <p:cNvPr id="33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48B35970-91D0-BA82-A453-FB9C070BCF5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800" y="5120132"/>
            <a:ext cx="630000" cy="63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F36C6E-570A-4484-19F5-4A2A3C61E1E4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2143AC-313C-A4DC-575F-E7971D94A934}"/>
              </a:ext>
            </a:extLst>
          </p:cNvPr>
          <p:cNvSpPr txBox="1"/>
          <p:nvPr/>
        </p:nvSpPr>
        <p:spPr>
          <a:xfrm>
            <a:off x="259163" y="1357047"/>
            <a:ext cx="71673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Research shows other games of this ilk are typically more expensive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2E24B-85CF-4395-1CE8-A47C492F02E6}"/>
              </a:ext>
            </a:extLst>
          </p:cNvPr>
          <p:cNvSpPr txBox="1"/>
          <p:nvPr/>
        </p:nvSpPr>
        <p:spPr>
          <a:xfrm>
            <a:off x="259163" y="2005963"/>
            <a:ext cx="7041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From this analysis, we selected a handful games we thought fill a similar niche to base our price on</a:t>
            </a:r>
            <a:endParaRPr lang="en-US">
              <a:latin typeface="Darumadrop One"/>
              <a:ea typeface="Darumadrop One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B3AC32-A455-A590-AEA9-74204173422A}"/>
              </a:ext>
            </a:extLst>
          </p:cNvPr>
          <p:cNvSpPr txBox="1"/>
          <p:nvPr/>
        </p:nvSpPr>
        <p:spPr>
          <a:xfrm>
            <a:off x="2244958" y="3173692"/>
            <a:ext cx="62124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This game offers great value, multiplayer fun for everyone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F2666F-BE88-DC17-0563-949F2D716682}"/>
              </a:ext>
            </a:extLst>
          </p:cNvPr>
          <p:cNvSpPr txBox="1"/>
          <p:nvPr/>
        </p:nvSpPr>
        <p:spPr>
          <a:xfrm>
            <a:off x="2252305" y="3548185"/>
            <a:ext cx="62124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The price can even increase slightly as more content is added to the game over time</a:t>
            </a:r>
            <a:endParaRPr lang="en-US"/>
          </a:p>
        </p:txBody>
      </p:sp>
      <p:pic>
        <p:nvPicPr>
          <p:cNvPr id="44" name="Picture 44" descr="Table&#10;&#10;Description automatically generated">
            <a:extLst>
              <a:ext uri="{FF2B5EF4-FFF2-40B4-BE49-F238E27FC236}">
                <a16:creationId xmlns:a16="http://schemas.microsoft.com/office/drawing/2014/main" id="{D3F16A4C-5C9B-8EC8-A2CF-5F228B441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3189" y="1189042"/>
            <a:ext cx="2906815" cy="4953964"/>
          </a:xfrm>
          <a:prstGeom prst="rect">
            <a:avLst/>
          </a:prstGeom>
        </p:spPr>
      </p:pic>
      <p:pic>
        <p:nvPicPr>
          <p:cNvPr id="45" name="Picture 45" descr="Table&#10;&#10;Description automatically generated">
            <a:extLst>
              <a:ext uri="{FF2B5EF4-FFF2-40B4-BE49-F238E27FC236}">
                <a16:creationId xmlns:a16="http://schemas.microsoft.com/office/drawing/2014/main" id="{54F1C71D-FB43-EBD6-83EA-AC8B949544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6989" y="2824398"/>
            <a:ext cx="3534525" cy="132411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A3A4E4-49E1-3B32-C440-8D1A8F4CA214}"/>
              </a:ext>
            </a:extLst>
          </p:cNvPr>
          <p:cNvSpPr txBox="1"/>
          <p:nvPr/>
        </p:nvSpPr>
        <p:spPr>
          <a:xfrm>
            <a:off x="263642" y="1708628"/>
            <a:ext cx="30969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Prices range from £0-£59.99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3CBBD-DF3E-A92F-D873-FE4DBE7871BF}"/>
              </a:ext>
            </a:extLst>
          </p:cNvPr>
          <p:cNvSpPr txBox="1"/>
          <p:nvPr/>
        </p:nvSpPr>
        <p:spPr>
          <a:xfrm>
            <a:off x="2244958" y="4216088"/>
            <a:ext cx="62124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With each expansion, the franchise will grow in value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F4FC06-73DC-F6A6-24EB-E3A7730845B0}"/>
              </a:ext>
            </a:extLst>
          </p:cNvPr>
          <p:cNvSpPr txBox="1"/>
          <p:nvPr/>
        </p:nvSpPr>
        <p:spPr>
          <a:xfrm>
            <a:off x="2263233" y="2639732"/>
            <a:ext cx="38079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Here, prices range from £0-15.99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8" grpId="0"/>
      <p:bldP spid="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521FF20B-EB9E-EDD5-C7F3-948DC5F8C0C4}"/>
              </a:ext>
            </a:extLst>
          </p:cNvPr>
          <p:cNvSpPr txBox="1">
            <a:spLocks/>
          </p:cNvSpPr>
          <p:nvPr/>
        </p:nvSpPr>
        <p:spPr>
          <a:xfrm>
            <a:off x="3021617" y="4410793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Caleb Griffin</a:t>
            </a:r>
          </a:p>
        </p:txBody>
      </p:sp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18BC-AFEA-59FE-4C01-74DD8207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4809" y="4381485"/>
            <a:ext cx="2694426" cy="1439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Head of Art</a:t>
            </a:r>
          </a:p>
          <a:p>
            <a:pPr marL="0" indent="0" algn="ctr">
              <a:buNone/>
            </a:pPr>
            <a:r>
              <a:rPr lang="en-US"/>
              <a:t>Conrad Smith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EB8D2B-0320-F684-8748-D2C2B5555DFD}"/>
              </a:ext>
            </a:extLst>
          </p:cNvPr>
          <p:cNvGrpSpPr/>
          <p:nvPr/>
        </p:nvGrpSpPr>
        <p:grpSpPr>
          <a:xfrm>
            <a:off x="357072" y="1756887"/>
            <a:ext cx="2599376" cy="2599376"/>
            <a:chOff x="766647" y="1756887"/>
            <a:chExt cx="2599376" cy="2599376"/>
          </a:xfrm>
        </p:grpSpPr>
        <p:pic>
          <p:nvPicPr>
            <p:cNvPr id="35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05E8B568-8CC1-53C8-74C9-411505CE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647" y="1756887"/>
              <a:ext cx="2599376" cy="2599376"/>
            </a:xfrm>
            <a:prstGeom prst="rect">
              <a:avLst/>
            </a:prstGeom>
          </p:spPr>
        </p:pic>
        <p:pic>
          <p:nvPicPr>
            <p:cNvPr id="36" name="Content Placeholder 42">
              <a:extLst>
                <a:ext uri="{FF2B5EF4-FFF2-40B4-BE49-F238E27FC236}">
                  <a16:creationId xmlns:a16="http://schemas.microsoft.com/office/drawing/2014/main" id="{A8C8B62D-5B3E-D7D9-0D23-C76A9133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7392" y="2083743"/>
              <a:ext cx="1966623" cy="1966623"/>
            </a:xfrm>
            <a:prstGeom prst="rect">
              <a:avLst/>
            </a:prstGeom>
          </p:spPr>
        </p:pic>
      </p:grpSp>
      <p:pic>
        <p:nvPicPr>
          <p:cNvPr id="30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B59E812D-1370-4986-8964-350C7F1AC3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707" y="1764424"/>
            <a:ext cx="2599376" cy="259937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1C3F020-C304-D872-A8A0-F3690A846D9D}"/>
              </a:ext>
            </a:extLst>
          </p:cNvPr>
          <p:cNvGrpSpPr/>
          <p:nvPr/>
        </p:nvGrpSpPr>
        <p:grpSpPr>
          <a:xfrm>
            <a:off x="3243408" y="1686167"/>
            <a:ext cx="2694426" cy="2694426"/>
            <a:chOff x="3560776" y="3429000"/>
            <a:chExt cx="2694426" cy="2694426"/>
          </a:xfrm>
        </p:grpSpPr>
        <p:pic>
          <p:nvPicPr>
            <p:cNvPr id="47" name="Crate" descr="A picture containing text, sketch, black&#10;&#10;Description automatically generated">
              <a:extLst>
                <a:ext uri="{FF2B5EF4-FFF2-40B4-BE49-F238E27FC236}">
                  <a16:creationId xmlns:a16="http://schemas.microsoft.com/office/drawing/2014/main" id="{C53A6E4D-2E98-E439-8F1C-63B287C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776" y="3429000"/>
              <a:ext cx="2694426" cy="2694426"/>
            </a:xfrm>
            <a:prstGeom prst="rect">
              <a:avLst/>
            </a:prstGeom>
          </p:spPr>
        </p:pic>
        <p:pic>
          <p:nvPicPr>
            <p:cNvPr id="48" name="Crate">
              <a:extLst>
                <a:ext uri="{FF2B5EF4-FFF2-40B4-BE49-F238E27FC236}">
                  <a16:creationId xmlns:a16="http://schemas.microsoft.com/office/drawing/2014/main" id="{EF264409-4EF3-3A88-66E0-61A299FD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17116" y="3730069"/>
              <a:ext cx="2086871" cy="2086871"/>
            </a:xfrm>
            <a:prstGeom prst="rect">
              <a:avLst/>
            </a:prstGeom>
          </p:spPr>
        </p:pic>
      </p:grpSp>
      <p:pic>
        <p:nvPicPr>
          <p:cNvPr id="31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04670560-EB7B-D7F7-AE1C-117FEEA62B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4889" y="1706004"/>
            <a:ext cx="2694426" cy="269442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4176-8542-F805-2210-EF5475BEC28F}"/>
              </a:ext>
            </a:extLst>
          </p:cNvPr>
          <p:cNvGrpSpPr/>
          <p:nvPr/>
        </p:nvGrpSpPr>
        <p:grpSpPr>
          <a:xfrm>
            <a:off x="6309661" y="1690412"/>
            <a:ext cx="2694426" cy="2694426"/>
            <a:chOff x="5407300" y="3616002"/>
            <a:chExt cx="2694426" cy="2694426"/>
          </a:xfrm>
        </p:grpSpPr>
        <p:pic>
          <p:nvPicPr>
            <p:cNvPr id="50" name="Crate" descr="A picture containing sketch, symmetry, pattern, black&#10;&#10;Description automatically generated">
              <a:extLst>
                <a:ext uri="{FF2B5EF4-FFF2-40B4-BE49-F238E27FC236}">
                  <a16:creationId xmlns:a16="http://schemas.microsoft.com/office/drawing/2014/main" id="{119CBC0C-D5A8-972F-3F26-3FADF652A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8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7300" y="3616002"/>
              <a:ext cx="2694426" cy="2694426"/>
            </a:xfrm>
            <a:prstGeom prst="rect">
              <a:avLst/>
            </a:prstGeom>
          </p:spPr>
        </p:pic>
        <p:pic>
          <p:nvPicPr>
            <p:cNvPr id="51" name="Crate">
              <a:extLst>
                <a:ext uri="{FF2B5EF4-FFF2-40B4-BE49-F238E27FC236}">
                  <a16:creationId xmlns:a16="http://schemas.microsoft.com/office/drawing/2014/main" id="{716358A9-FD72-992C-F3A6-29F05CFE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5696979" y="4074107"/>
              <a:ext cx="2022052" cy="1935635"/>
            </a:xfrm>
            <a:prstGeom prst="rect">
              <a:avLst/>
            </a:prstGeom>
          </p:spPr>
        </p:pic>
      </p:grpSp>
      <p:pic>
        <p:nvPicPr>
          <p:cNvPr id="32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CF6B1E8-F52B-58B6-9981-217216F6BEF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474" y="1667504"/>
            <a:ext cx="2694426" cy="269442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437E6D-F0B7-E12E-0A8E-963BA5583B96}"/>
              </a:ext>
            </a:extLst>
          </p:cNvPr>
          <p:cNvGrpSpPr/>
          <p:nvPr/>
        </p:nvGrpSpPr>
        <p:grpSpPr>
          <a:xfrm>
            <a:off x="9299714" y="1706004"/>
            <a:ext cx="2694426" cy="2599376"/>
            <a:chOff x="8480860" y="3519425"/>
            <a:chExt cx="2694426" cy="2599376"/>
          </a:xfrm>
        </p:grpSpPr>
        <p:pic>
          <p:nvPicPr>
            <p:cNvPr id="53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CAD86A5A-6054-DBDD-91A1-22CA53CB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0860" y="3519425"/>
              <a:ext cx="2694426" cy="2599376"/>
            </a:xfrm>
            <a:prstGeom prst="rect">
              <a:avLst/>
            </a:prstGeom>
          </p:spPr>
        </p:pic>
        <p:pic>
          <p:nvPicPr>
            <p:cNvPr id="54" name="Crate">
              <a:extLst>
                <a:ext uri="{FF2B5EF4-FFF2-40B4-BE49-F238E27FC236}">
                  <a16:creationId xmlns:a16="http://schemas.microsoft.com/office/drawing/2014/main" id="{7DA28012-080F-5F3B-60FC-CE1BD05A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975864" y="3807100"/>
              <a:ext cx="1741848" cy="2040792"/>
            </a:xfrm>
            <a:prstGeom prst="rect">
              <a:avLst/>
            </a:prstGeom>
          </p:spPr>
        </p:pic>
      </p:grpSp>
      <p:pic>
        <p:nvPicPr>
          <p:cNvPr id="33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48B35970-91D0-BA82-A453-FB9C070B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4809" y="1733692"/>
            <a:ext cx="2694426" cy="2599376"/>
          </a:xfrm>
          <a:prstGeom prst="rect">
            <a:avLst/>
          </a:pr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ED02532B-D23C-EADE-B852-358E529A753D}"/>
              </a:ext>
            </a:extLst>
          </p:cNvPr>
          <p:cNvSpPr txBox="1">
            <a:spLocks/>
          </p:cNvSpPr>
          <p:nvPr/>
        </p:nvSpPr>
        <p:spPr>
          <a:xfrm>
            <a:off x="6105205" y="4452172"/>
            <a:ext cx="3265449" cy="169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Chief of Social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Media &amp; Marketing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Jon Fieldhouse </a:t>
            </a: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6326B182-6606-E93F-B09A-1AA0FBE71841}"/>
              </a:ext>
            </a:extLst>
          </p:cNvPr>
          <p:cNvSpPr txBox="1">
            <a:spLocks/>
          </p:cNvSpPr>
          <p:nvPr/>
        </p:nvSpPr>
        <p:spPr>
          <a:xfrm>
            <a:off x="-60735" y="4407368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Lead 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Craig Zeki</a:t>
            </a:r>
          </a:p>
        </p:txBody>
      </p:sp>
    </p:spTree>
    <p:extLst>
      <p:ext uri="{BB962C8B-B14F-4D97-AF65-F5344CB8AC3E}">
        <p14:creationId xmlns:p14="http://schemas.microsoft.com/office/powerpoint/2010/main" val="178100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4" grpId="0" uiExpand="1" build="p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521FF20B-EB9E-EDD5-C7F3-948DC5F8C0C4}"/>
              </a:ext>
            </a:extLst>
          </p:cNvPr>
          <p:cNvSpPr txBox="1">
            <a:spLocks/>
          </p:cNvSpPr>
          <p:nvPr/>
        </p:nvSpPr>
        <p:spPr>
          <a:xfrm>
            <a:off x="3021617" y="4410793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Caleb Griffin</a:t>
            </a:r>
          </a:p>
        </p:txBody>
      </p:sp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18BC-AFEA-59FE-4C01-74DD8207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4809" y="4381485"/>
            <a:ext cx="2694426" cy="1439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Head of Art</a:t>
            </a:r>
          </a:p>
          <a:p>
            <a:pPr marL="0" indent="0" algn="ctr">
              <a:buNone/>
            </a:pPr>
            <a:r>
              <a:rPr lang="en-US"/>
              <a:t>Conrad Smith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EB8D2B-0320-F684-8748-D2C2B5555DFD}"/>
              </a:ext>
            </a:extLst>
          </p:cNvPr>
          <p:cNvGrpSpPr/>
          <p:nvPr/>
        </p:nvGrpSpPr>
        <p:grpSpPr>
          <a:xfrm>
            <a:off x="357072" y="1756887"/>
            <a:ext cx="2599376" cy="2599376"/>
            <a:chOff x="766647" y="1756887"/>
            <a:chExt cx="2599376" cy="2599376"/>
          </a:xfrm>
        </p:grpSpPr>
        <p:pic>
          <p:nvPicPr>
            <p:cNvPr id="35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05E8B568-8CC1-53C8-74C9-411505CE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647" y="1756887"/>
              <a:ext cx="2599376" cy="2599376"/>
            </a:xfrm>
            <a:prstGeom prst="rect">
              <a:avLst/>
            </a:prstGeom>
          </p:spPr>
        </p:pic>
        <p:pic>
          <p:nvPicPr>
            <p:cNvPr id="36" name="Content Placeholder 42">
              <a:extLst>
                <a:ext uri="{FF2B5EF4-FFF2-40B4-BE49-F238E27FC236}">
                  <a16:creationId xmlns:a16="http://schemas.microsoft.com/office/drawing/2014/main" id="{A8C8B62D-5B3E-D7D9-0D23-C76A9133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7392" y="2083743"/>
              <a:ext cx="1966623" cy="19666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C3F020-C304-D872-A8A0-F3690A846D9D}"/>
              </a:ext>
            </a:extLst>
          </p:cNvPr>
          <p:cNvGrpSpPr/>
          <p:nvPr/>
        </p:nvGrpSpPr>
        <p:grpSpPr>
          <a:xfrm>
            <a:off x="3243408" y="1686167"/>
            <a:ext cx="2694426" cy="2694426"/>
            <a:chOff x="3560776" y="3429000"/>
            <a:chExt cx="2694426" cy="2694426"/>
          </a:xfrm>
        </p:grpSpPr>
        <p:pic>
          <p:nvPicPr>
            <p:cNvPr id="47" name="Crate" descr="A picture containing text, sketch, black&#10;&#10;Description automatically generated">
              <a:extLst>
                <a:ext uri="{FF2B5EF4-FFF2-40B4-BE49-F238E27FC236}">
                  <a16:creationId xmlns:a16="http://schemas.microsoft.com/office/drawing/2014/main" id="{C53A6E4D-2E98-E439-8F1C-63B287C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776" y="3429000"/>
              <a:ext cx="2694426" cy="2694426"/>
            </a:xfrm>
            <a:prstGeom prst="rect">
              <a:avLst/>
            </a:prstGeom>
          </p:spPr>
        </p:pic>
        <p:pic>
          <p:nvPicPr>
            <p:cNvPr id="48" name="Crate">
              <a:extLst>
                <a:ext uri="{FF2B5EF4-FFF2-40B4-BE49-F238E27FC236}">
                  <a16:creationId xmlns:a16="http://schemas.microsoft.com/office/drawing/2014/main" id="{EF264409-4EF3-3A88-66E0-61A299FD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17116" y="3730069"/>
              <a:ext cx="2086871" cy="208687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4176-8542-F805-2210-EF5475BEC28F}"/>
              </a:ext>
            </a:extLst>
          </p:cNvPr>
          <p:cNvGrpSpPr/>
          <p:nvPr/>
        </p:nvGrpSpPr>
        <p:grpSpPr>
          <a:xfrm>
            <a:off x="6309661" y="1690412"/>
            <a:ext cx="2694426" cy="2694426"/>
            <a:chOff x="5407300" y="3616002"/>
            <a:chExt cx="2694426" cy="2694426"/>
          </a:xfrm>
        </p:grpSpPr>
        <p:pic>
          <p:nvPicPr>
            <p:cNvPr id="50" name="Crate" descr="A picture containing sketch, symmetry, pattern, black&#10;&#10;Description automatically generated">
              <a:extLst>
                <a:ext uri="{FF2B5EF4-FFF2-40B4-BE49-F238E27FC236}">
                  <a16:creationId xmlns:a16="http://schemas.microsoft.com/office/drawing/2014/main" id="{119CBC0C-D5A8-972F-3F26-3FADF652A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8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7300" y="3616002"/>
              <a:ext cx="2694426" cy="2694426"/>
            </a:xfrm>
            <a:prstGeom prst="rect">
              <a:avLst/>
            </a:prstGeom>
          </p:spPr>
        </p:pic>
        <p:pic>
          <p:nvPicPr>
            <p:cNvPr id="51" name="Crate">
              <a:extLst>
                <a:ext uri="{FF2B5EF4-FFF2-40B4-BE49-F238E27FC236}">
                  <a16:creationId xmlns:a16="http://schemas.microsoft.com/office/drawing/2014/main" id="{716358A9-FD72-992C-F3A6-29F05CFE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5696979" y="4074107"/>
              <a:ext cx="2022052" cy="193563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437E6D-F0B7-E12E-0A8E-963BA5583B96}"/>
              </a:ext>
            </a:extLst>
          </p:cNvPr>
          <p:cNvGrpSpPr/>
          <p:nvPr/>
        </p:nvGrpSpPr>
        <p:grpSpPr>
          <a:xfrm>
            <a:off x="9299714" y="1706004"/>
            <a:ext cx="2694426" cy="2599376"/>
            <a:chOff x="8480860" y="3519425"/>
            <a:chExt cx="2694426" cy="2599376"/>
          </a:xfrm>
        </p:grpSpPr>
        <p:pic>
          <p:nvPicPr>
            <p:cNvPr id="53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CAD86A5A-6054-DBDD-91A1-22CA53CB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0860" y="3519425"/>
              <a:ext cx="2694426" cy="2599376"/>
            </a:xfrm>
            <a:prstGeom prst="rect">
              <a:avLst/>
            </a:prstGeom>
          </p:spPr>
        </p:pic>
        <p:pic>
          <p:nvPicPr>
            <p:cNvPr id="54" name="Crate">
              <a:extLst>
                <a:ext uri="{FF2B5EF4-FFF2-40B4-BE49-F238E27FC236}">
                  <a16:creationId xmlns:a16="http://schemas.microsoft.com/office/drawing/2014/main" id="{7DA28012-080F-5F3B-60FC-CE1BD05A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975864" y="3807100"/>
              <a:ext cx="1741848" cy="2040792"/>
            </a:xfrm>
            <a:prstGeom prst="rect">
              <a:avLst/>
            </a:prstGeom>
          </p:spPr>
        </p:pic>
      </p:grp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ED02532B-D23C-EADE-B852-358E529A753D}"/>
              </a:ext>
            </a:extLst>
          </p:cNvPr>
          <p:cNvSpPr txBox="1">
            <a:spLocks/>
          </p:cNvSpPr>
          <p:nvPr/>
        </p:nvSpPr>
        <p:spPr>
          <a:xfrm>
            <a:off x="6105205" y="4452172"/>
            <a:ext cx="3265449" cy="169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Chief of Social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Media &amp; Marketing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Jon Fieldhouse </a:t>
            </a: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6326B182-6606-E93F-B09A-1AA0FBE71841}"/>
              </a:ext>
            </a:extLst>
          </p:cNvPr>
          <p:cNvSpPr txBox="1">
            <a:spLocks/>
          </p:cNvSpPr>
          <p:nvPr/>
        </p:nvSpPr>
        <p:spPr>
          <a:xfrm>
            <a:off x="-60735" y="4407368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Lead 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Craig Zeki</a:t>
            </a:r>
          </a:p>
        </p:txBody>
      </p:sp>
      <p:sp>
        <p:nvSpPr>
          <p:cNvPr id="3" name="Nice Job">
            <a:extLst>
              <a:ext uri="{FF2B5EF4-FFF2-40B4-BE49-F238E27FC236}">
                <a16:creationId xmlns:a16="http://schemas.microsoft.com/office/drawing/2014/main" id="{C6E9DEEF-5AB2-C5F2-5883-F2319C6D9AA1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15"/>
            <a:srcRect/>
            <a:stretch>
              <a:fillRect l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500">
        <p159:morph option="byObject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96434C-3951-2381-AE21-5B2323C43BCB}"/>
              </a:ext>
            </a:extLst>
          </p:cNvPr>
          <p:cNvGrpSpPr/>
          <p:nvPr/>
        </p:nvGrpSpPr>
        <p:grpSpPr>
          <a:xfrm>
            <a:off x="-99272" y="1027906"/>
            <a:ext cx="7242138" cy="5760800"/>
            <a:chOff x="0" y="0"/>
            <a:chExt cx="7648575" cy="58007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CAB8DA-0D82-66C0-966A-1C0E2A2EBC79}"/>
                </a:ext>
              </a:extLst>
            </p:cNvPr>
            <p:cNvSpPr/>
            <p:nvPr/>
          </p:nvSpPr>
          <p:spPr>
            <a:xfrm>
              <a:off x="0" y="0"/>
              <a:ext cx="7648575" cy="5800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750F6ED-3664-4E0E-825E-7D9F70342B0F}"/>
                </a:ext>
              </a:extLst>
            </p:cNvPr>
            <p:cNvGraphicFramePr/>
            <p:nvPr/>
          </p:nvGraphicFramePr>
          <p:xfrm>
            <a:off x="1019175" y="928686"/>
            <a:ext cx="5629275" cy="4024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Revenue</a:t>
            </a:r>
          </a:p>
        </p:txBody>
      </p:sp>
      <p:pic>
        <p:nvPicPr>
          <p:cNvPr id="13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548E6D8C-2C5D-79CC-E640-AD2FE916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7000" y="3989142"/>
            <a:ext cx="630000" cy="630000"/>
          </a:xfrm>
          <a:prstGeom prst="rect">
            <a:avLst/>
          </a:prstGeom>
        </p:spPr>
      </p:pic>
      <p:pic>
        <p:nvPicPr>
          <p:cNvPr id="14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EC83F18-503E-00A7-23E1-477CDF80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590" y="3984388"/>
            <a:ext cx="630000" cy="630000"/>
          </a:xfrm>
          <a:prstGeom prst="rect">
            <a:avLst/>
          </a:prstGeom>
        </p:spPr>
      </p:pic>
      <p:pic>
        <p:nvPicPr>
          <p:cNvPr id="15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ACD277F6-89DB-638F-9C41-061D8CBD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5400" y="3354388"/>
            <a:ext cx="630000" cy="63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4CD438-290A-78E5-6282-F065D80CA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493027"/>
            <a:ext cx="5181600" cy="74979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/>
              <a:t>1,700,000,000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E6ACFD-7571-30F0-62EC-1909837006A7}"/>
              </a:ext>
            </a:extLst>
          </p:cNvPr>
          <p:cNvSpPr txBox="1">
            <a:spLocks/>
          </p:cNvSpPr>
          <p:nvPr/>
        </p:nvSpPr>
        <p:spPr>
          <a:xfrm>
            <a:off x="7206161" y="2784770"/>
            <a:ext cx="3390900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56%</a:t>
            </a:r>
          </a:p>
          <a:p>
            <a:pPr marL="0" indent="0" algn="ctr">
              <a:buNone/>
            </a:pPr>
            <a:r>
              <a:rPr lang="en-US" sz="3200"/>
              <a:t>Play Multiplayer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BE9891-5BBD-647B-B8E5-587C2C2E5838}"/>
              </a:ext>
            </a:extLst>
          </p:cNvPr>
          <p:cNvSpPr txBox="1">
            <a:spLocks/>
          </p:cNvSpPr>
          <p:nvPr/>
        </p:nvSpPr>
        <p:spPr>
          <a:xfrm>
            <a:off x="914400" y="3090043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952,000,000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0FDAC71-FDA7-8021-C103-D3AFA1E7732B}"/>
              </a:ext>
            </a:extLst>
          </p:cNvPr>
          <p:cNvSpPr txBox="1">
            <a:spLocks/>
          </p:cNvSpPr>
          <p:nvPr/>
        </p:nvSpPr>
        <p:spPr>
          <a:xfrm>
            <a:off x="914400" y="3687059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400"/>
              <a:t>700,672,000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76588CD-BCA2-23F5-9E47-9733B88ACA72}"/>
              </a:ext>
            </a:extLst>
          </p:cNvPr>
          <p:cNvSpPr txBox="1">
            <a:spLocks/>
          </p:cNvSpPr>
          <p:nvPr/>
        </p:nvSpPr>
        <p:spPr>
          <a:xfrm>
            <a:off x="914400" y="4184707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3,503,360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CC32264-F9F8-610D-0770-2E603B04202E}"/>
              </a:ext>
            </a:extLst>
          </p:cNvPr>
          <p:cNvSpPr txBox="1">
            <a:spLocks/>
          </p:cNvSpPr>
          <p:nvPr/>
        </p:nvSpPr>
        <p:spPr>
          <a:xfrm>
            <a:off x="914400" y="5118157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/>
              <a:t>350,336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B8CD5DF-7553-6E17-FABB-1AEF09C7854E}"/>
              </a:ext>
            </a:extLst>
          </p:cNvPr>
          <p:cNvSpPr txBox="1">
            <a:spLocks/>
          </p:cNvSpPr>
          <p:nvPr/>
        </p:nvSpPr>
        <p:spPr>
          <a:xfrm>
            <a:off x="7185606" y="2422103"/>
            <a:ext cx="3390900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73.6%</a:t>
            </a:r>
          </a:p>
          <a:p>
            <a:pPr marL="0" indent="0" algn="ctr">
              <a:buNone/>
            </a:pPr>
            <a:r>
              <a:rPr lang="en-US" sz="3200"/>
              <a:t>Play Casual Multiplayer Games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52E7CBE-E648-BF1F-8E70-EC477D5FE86C}"/>
              </a:ext>
            </a:extLst>
          </p:cNvPr>
          <p:cNvSpPr txBox="1">
            <a:spLocks/>
          </p:cNvSpPr>
          <p:nvPr/>
        </p:nvSpPr>
        <p:spPr>
          <a:xfrm>
            <a:off x="7029301" y="2430560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0.5%</a:t>
            </a:r>
          </a:p>
          <a:p>
            <a:pPr marL="0" indent="0" algn="ctr">
              <a:buNone/>
            </a:pPr>
            <a:r>
              <a:rPr lang="en-US" sz="3200"/>
              <a:t>Interested in Construction Chaos (conservative)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27F159B-E016-3727-5F08-539F6EC1AA88}"/>
              </a:ext>
            </a:extLst>
          </p:cNvPr>
          <p:cNvSpPr txBox="1">
            <a:spLocks/>
          </p:cNvSpPr>
          <p:nvPr/>
        </p:nvSpPr>
        <p:spPr>
          <a:xfrm>
            <a:off x="7029301" y="2406010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10%</a:t>
            </a:r>
          </a:p>
          <a:p>
            <a:pPr marL="0" indent="0" algn="ctr">
              <a:buNone/>
            </a:pPr>
            <a:r>
              <a:rPr lang="en-US" sz="3200"/>
              <a:t>Estimated Target Audience Captured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3302AC2-F022-D75E-90A0-E5506EBDDFE8}"/>
              </a:ext>
            </a:extLst>
          </p:cNvPr>
          <p:cNvSpPr txBox="1">
            <a:spLocks/>
          </p:cNvSpPr>
          <p:nvPr/>
        </p:nvSpPr>
        <p:spPr>
          <a:xfrm>
            <a:off x="-52531" y="1578311"/>
            <a:ext cx="7571452" cy="15208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Target Audience Calculation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3DADD9-F741-85A6-D401-872511367DE4}"/>
              </a:ext>
            </a:extLst>
          </p:cNvPr>
          <p:cNvSpPr txBox="1">
            <a:spLocks/>
          </p:cNvSpPr>
          <p:nvPr/>
        </p:nvSpPr>
        <p:spPr>
          <a:xfrm>
            <a:off x="7160903" y="5867952"/>
            <a:ext cx="4974289" cy="70578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**Based on a survey of "Most played types of games among gaming audiences in selected countries as of January 2021“ (</a:t>
            </a:r>
            <a:r>
              <a:rPr lang="en-GB" err="1"/>
              <a:t>Statistica</a:t>
            </a:r>
            <a:r>
              <a:rPr lang="en-GB"/>
              <a:t>, 2021)</a:t>
            </a:r>
            <a:endParaRPr lang="en-US" sz="32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9142835-57BC-35E4-CFAD-94BBCF257CC7}"/>
              </a:ext>
            </a:extLst>
          </p:cNvPr>
          <p:cNvSpPr txBox="1">
            <a:spLocks/>
          </p:cNvSpPr>
          <p:nvPr/>
        </p:nvSpPr>
        <p:spPr>
          <a:xfrm>
            <a:off x="7015661" y="2661791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Based on</a:t>
            </a:r>
          </a:p>
          <a:p>
            <a:pPr marL="0" indent="0" algn="ctr">
              <a:buNone/>
            </a:pPr>
            <a:r>
              <a:rPr lang="en-US" sz="3200"/>
              <a:t>£6 per unit</a:t>
            </a:r>
          </a:p>
        </p:txBody>
      </p:sp>
      <p:sp>
        <p:nvSpPr>
          <p:cNvPr id="8" name="Nice Job">
            <a:extLst>
              <a:ext uri="{FF2B5EF4-FFF2-40B4-BE49-F238E27FC236}">
                <a16:creationId xmlns:a16="http://schemas.microsoft.com/office/drawing/2014/main" id="{002F398A-22BF-42A4-D73D-EE4178086A7B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9"/>
            <a:srcRect/>
            <a:stretch>
              <a:fillRect l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7" grpId="0"/>
      <p:bldP spid="7" grpId="1"/>
      <p:bldP spid="9" grpId="0"/>
      <p:bldP spid="9" grpId="1"/>
      <p:bldP spid="3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712E8FAA-C245-3DDF-AEDD-72B9DF11F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143068"/>
            <a:ext cx="630000" cy="630000"/>
          </a:xfrm>
          <a:prstGeom prst="rect">
            <a:avLst/>
          </a:prstGeom>
        </p:spPr>
      </p:pic>
      <p:pic>
        <p:nvPicPr>
          <p:cNvPr id="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CD75E960-DF74-2F89-39E5-41CF9D4C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846819"/>
            <a:ext cx="630000" cy="630000"/>
          </a:xfrm>
          <a:prstGeom prst="rect">
            <a:avLst/>
          </a:prstGeom>
        </p:spPr>
      </p:pic>
      <p:pic>
        <p:nvPicPr>
          <p:cNvPr id="7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A96B98B6-689F-CBBA-3BD8-F8FD3EB41E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590" y="5842065"/>
            <a:ext cx="630000" cy="630000"/>
          </a:xfrm>
          <a:prstGeom prst="rect">
            <a:avLst/>
          </a:prstGeom>
        </p:spPr>
      </p:pic>
      <p:pic>
        <p:nvPicPr>
          <p:cNvPr id="8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C6A9710D-DFBB-5F3F-2591-3D8CE6C10B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800" y="5120132"/>
            <a:ext cx="630000" cy="630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4A3B7B-0950-EF9B-AA5D-9909EF782B08}"/>
              </a:ext>
            </a:extLst>
          </p:cNvPr>
          <p:cNvGrpSpPr/>
          <p:nvPr/>
        </p:nvGrpSpPr>
        <p:grpSpPr>
          <a:xfrm>
            <a:off x="5638046" y="1859714"/>
            <a:ext cx="6324600" cy="4022048"/>
            <a:chOff x="0" y="0"/>
            <a:chExt cx="6534150" cy="328265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CF9DDFF-1A9C-BBA1-3401-3F238E448DC0}"/>
                </a:ext>
              </a:extLst>
            </p:cNvPr>
            <p:cNvSpPr/>
            <p:nvPr/>
          </p:nvSpPr>
          <p:spPr>
            <a:xfrm>
              <a:off x="0" y="0"/>
              <a:ext cx="6534150" cy="3282658"/>
            </a:xfrm>
            <a:prstGeom prst="roundRect">
              <a:avLst>
                <a:gd name="adj" fmla="val 3869"/>
              </a:avLst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B37515-FF94-440C-A29E-DB32BA63F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53" y="196556"/>
              <a:ext cx="2747046" cy="270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219562-FA8B-AD87-224F-CC9139A96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" y="918300"/>
              <a:ext cx="4486274" cy="2183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Costs</a:t>
            </a:r>
          </a:p>
        </p:txBody>
      </p:sp>
      <p:pic>
        <p:nvPicPr>
          <p:cNvPr id="47" name="Content Placeholder 46" descr="A cartoon of a person pointing at a sign&#10;&#10;Description automatically generated with low confidence">
            <a:extLst>
              <a:ext uri="{FF2B5EF4-FFF2-40B4-BE49-F238E27FC236}">
                <a16:creationId xmlns:a16="http://schemas.microsoft.com/office/drawing/2014/main" id="{E4896597-F1D4-D843-1D5F-427603A5929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10"/>
          <a:stretch>
            <a:fillRect/>
          </a:stretch>
        </p:blipFill>
        <p:spPr>
          <a:xfrm>
            <a:off x="7100086" y="2958513"/>
            <a:ext cx="2640012" cy="2640013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DA5AF4-3BD7-2D4C-A9AF-567F647B1F1A}"/>
              </a:ext>
            </a:extLst>
          </p:cNvPr>
          <p:cNvSpPr txBox="1">
            <a:spLocks/>
          </p:cNvSpPr>
          <p:nvPr/>
        </p:nvSpPr>
        <p:spPr>
          <a:xfrm>
            <a:off x="7158886" y="2494821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Planning: 269 hours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469355-BFAC-09AC-F206-65C2F6C04909}"/>
              </a:ext>
            </a:extLst>
          </p:cNvPr>
          <p:cNvSpPr txBox="1">
            <a:spLocks/>
          </p:cNvSpPr>
          <p:nvPr/>
        </p:nvSpPr>
        <p:spPr>
          <a:xfrm>
            <a:off x="7206511" y="2982572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Concept: 627 hours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BA40C3-83B2-1291-5056-E0C193DAEE75}"/>
              </a:ext>
            </a:extLst>
          </p:cNvPr>
          <p:cNvSpPr txBox="1">
            <a:spLocks/>
          </p:cNvSpPr>
          <p:nvPr/>
        </p:nvSpPr>
        <p:spPr>
          <a:xfrm>
            <a:off x="6965226" y="3451273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Production: 896 hours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9F5DCF-0ED4-C7FB-2EBA-FED6D4CFB51C}"/>
              </a:ext>
            </a:extLst>
          </p:cNvPr>
          <p:cNvSpPr txBox="1">
            <a:spLocks/>
          </p:cNvSpPr>
          <p:nvPr/>
        </p:nvSpPr>
        <p:spPr>
          <a:xfrm>
            <a:off x="7302515" y="419125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Testing: 627 hours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139A2A-A960-B19D-30D9-C441890E9A0F}"/>
              </a:ext>
            </a:extLst>
          </p:cNvPr>
          <p:cNvSpPr txBox="1">
            <a:spLocks/>
          </p:cNvSpPr>
          <p:nvPr/>
        </p:nvSpPr>
        <p:spPr>
          <a:xfrm>
            <a:off x="7588265" y="4631428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Total: 2420 hours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228D94C-1774-1CAC-C5E4-3CAF1AC64D0E}"/>
              </a:ext>
            </a:extLst>
          </p:cNvPr>
          <p:cNvSpPr txBox="1">
            <a:spLocks/>
          </p:cNvSpPr>
          <p:nvPr/>
        </p:nvSpPr>
        <p:spPr>
          <a:xfrm>
            <a:off x="5753273" y="1991450"/>
            <a:ext cx="3152456" cy="1109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Play data for 10min, 4 player session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A397FD-1149-CE88-F0F6-D6BBF5BACC48}"/>
              </a:ext>
            </a:extLst>
          </p:cNvPr>
          <p:cNvSpPr txBox="1">
            <a:spLocks/>
          </p:cNvSpPr>
          <p:nvPr/>
        </p:nvSpPr>
        <p:spPr>
          <a:xfrm>
            <a:off x="5753273" y="1991450"/>
            <a:ext cx="3152456" cy="1109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Extrapolated yearly network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49CE-E9D4-5E20-4A9A-E4A155031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146" y="3152959"/>
            <a:ext cx="3326880" cy="2323080"/>
          </a:xfrm>
          <a:custGeom>
            <a:avLst/>
            <a:gdLst>
              <a:gd name="connsiteX0" fmla="*/ 0 w 3326880"/>
              <a:gd name="connsiteY0" fmla="*/ 0 h 2323080"/>
              <a:gd name="connsiteX1" fmla="*/ 487942 w 3326880"/>
              <a:gd name="connsiteY1" fmla="*/ 0 h 2323080"/>
              <a:gd name="connsiteX2" fmla="*/ 942616 w 3326880"/>
              <a:gd name="connsiteY2" fmla="*/ 0 h 2323080"/>
              <a:gd name="connsiteX3" fmla="*/ 1530365 w 3326880"/>
              <a:gd name="connsiteY3" fmla="*/ 0 h 2323080"/>
              <a:gd name="connsiteX4" fmla="*/ 2084845 w 3326880"/>
              <a:gd name="connsiteY4" fmla="*/ 0 h 2323080"/>
              <a:gd name="connsiteX5" fmla="*/ 2639325 w 3326880"/>
              <a:gd name="connsiteY5" fmla="*/ 0 h 2323080"/>
              <a:gd name="connsiteX6" fmla="*/ 3326880 w 3326880"/>
              <a:gd name="connsiteY6" fmla="*/ 0 h 2323080"/>
              <a:gd name="connsiteX7" fmla="*/ 3326880 w 3326880"/>
              <a:gd name="connsiteY7" fmla="*/ 604001 h 2323080"/>
              <a:gd name="connsiteX8" fmla="*/ 3326880 w 3326880"/>
              <a:gd name="connsiteY8" fmla="*/ 1115078 h 2323080"/>
              <a:gd name="connsiteX9" fmla="*/ 3326880 w 3326880"/>
              <a:gd name="connsiteY9" fmla="*/ 1742310 h 2323080"/>
              <a:gd name="connsiteX10" fmla="*/ 3326880 w 3326880"/>
              <a:gd name="connsiteY10" fmla="*/ 2323080 h 2323080"/>
              <a:gd name="connsiteX11" fmla="*/ 2705862 w 3326880"/>
              <a:gd name="connsiteY11" fmla="*/ 2323080 h 2323080"/>
              <a:gd name="connsiteX12" fmla="*/ 2118114 w 3326880"/>
              <a:gd name="connsiteY12" fmla="*/ 2323080 h 2323080"/>
              <a:gd name="connsiteX13" fmla="*/ 1563634 w 3326880"/>
              <a:gd name="connsiteY13" fmla="*/ 2323080 h 2323080"/>
              <a:gd name="connsiteX14" fmla="*/ 942616 w 3326880"/>
              <a:gd name="connsiteY14" fmla="*/ 2323080 h 2323080"/>
              <a:gd name="connsiteX15" fmla="*/ 0 w 3326880"/>
              <a:gd name="connsiteY15" fmla="*/ 2323080 h 2323080"/>
              <a:gd name="connsiteX16" fmla="*/ 0 w 3326880"/>
              <a:gd name="connsiteY16" fmla="*/ 1765541 h 2323080"/>
              <a:gd name="connsiteX17" fmla="*/ 0 w 3326880"/>
              <a:gd name="connsiteY17" fmla="*/ 1138309 h 2323080"/>
              <a:gd name="connsiteX18" fmla="*/ 0 w 3326880"/>
              <a:gd name="connsiteY18" fmla="*/ 580770 h 2323080"/>
              <a:gd name="connsiteX19" fmla="*/ 0 w 3326880"/>
              <a:gd name="connsiteY19" fmla="*/ 0 h 23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26880" h="2323080" fill="none" extrusionOk="0">
                <a:moveTo>
                  <a:pt x="0" y="0"/>
                </a:moveTo>
                <a:cubicBezTo>
                  <a:pt x="98847" y="-32905"/>
                  <a:pt x="356624" y="47444"/>
                  <a:pt x="487942" y="0"/>
                </a:cubicBezTo>
                <a:cubicBezTo>
                  <a:pt x="619260" y="-47444"/>
                  <a:pt x="729651" y="7826"/>
                  <a:pt x="942616" y="0"/>
                </a:cubicBezTo>
                <a:cubicBezTo>
                  <a:pt x="1155581" y="-7826"/>
                  <a:pt x="1314879" y="64186"/>
                  <a:pt x="1530365" y="0"/>
                </a:cubicBezTo>
                <a:cubicBezTo>
                  <a:pt x="1745851" y="-64186"/>
                  <a:pt x="1855749" y="49481"/>
                  <a:pt x="2084845" y="0"/>
                </a:cubicBezTo>
                <a:cubicBezTo>
                  <a:pt x="2313941" y="-49481"/>
                  <a:pt x="2427275" y="60032"/>
                  <a:pt x="2639325" y="0"/>
                </a:cubicBezTo>
                <a:cubicBezTo>
                  <a:pt x="2851375" y="-60032"/>
                  <a:pt x="2988359" y="75461"/>
                  <a:pt x="3326880" y="0"/>
                </a:cubicBezTo>
                <a:cubicBezTo>
                  <a:pt x="3354273" y="220674"/>
                  <a:pt x="3306777" y="352412"/>
                  <a:pt x="3326880" y="604001"/>
                </a:cubicBezTo>
                <a:cubicBezTo>
                  <a:pt x="3346983" y="855590"/>
                  <a:pt x="3299899" y="977800"/>
                  <a:pt x="3326880" y="1115078"/>
                </a:cubicBezTo>
                <a:cubicBezTo>
                  <a:pt x="3353861" y="1252356"/>
                  <a:pt x="3283284" y="1551541"/>
                  <a:pt x="3326880" y="1742310"/>
                </a:cubicBezTo>
                <a:cubicBezTo>
                  <a:pt x="3370476" y="1933079"/>
                  <a:pt x="3287400" y="2178801"/>
                  <a:pt x="3326880" y="2323080"/>
                </a:cubicBezTo>
                <a:cubicBezTo>
                  <a:pt x="3149692" y="2382735"/>
                  <a:pt x="2927548" y="2249962"/>
                  <a:pt x="2705862" y="2323080"/>
                </a:cubicBezTo>
                <a:cubicBezTo>
                  <a:pt x="2484176" y="2396198"/>
                  <a:pt x="2377760" y="2319490"/>
                  <a:pt x="2118114" y="2323080"/>
                </a:cubicBezTo>
                <a:cubicBezTo>
                  <a:pt x="1858468" y="2326670"/>
                  <a:pt x="1685844" y="2291066"/>
                  <a:pt x="1563634" y="2323080"/>
                </a:cubicBezTo>
                <a:cubicBezTo>
                  <a:pt x="1441424" y="2355094"/>
                  <a:pt x="1112017" y="2271136"/>
                  <a:pt x="942616" y="2323080"/>
                </a:cubicBezTo>
                <a:cubicBezTo>
                  <a:pt x="773215" y="2375024"/>
                  <a:pt x="224352" y="2224547"/>
                  <a:pt x="0" y="2323080"/>
                </a:cubicBezTo>
                <a:cubicBezTo>
                  <a:pt x="-28832" y="2159326"/>
                  <a:pt x="22866" y="1960416"/>
                  <a:pt x="0" y="1765541"/>
                </a:cubicBezTo>
                <a:cubicBezTo>
                  <a:pt x="-22866" y="1570666"/>
                  <a:pt x="10465" y="1356096"/>
                  <a:pt x="0" y="1138309"/>
                </a:cubicBezTo>
                <a:cubicBezTo>
                  <a:pt x="-10465" y="920522"/>
                  <a:pt x="65792" y="756909"/>
                  <a:pt x="0" y="580770"/>
                </a:cubicBezTo>
                <a:cubicBezTo>
                  <a:pt x="-65792" y="404631"/>
                  <a:pt x="39006" y="260444"/>
                  <a:pt x="0" y="0"/>
                </a:cubicBezTo>
                <a:close/>
              </a:path>
              <a:path w="3326880" h="2323080" stroke="0" extrusionOk="0">
                <a:moveTo>
                  <a:pt x="0" y="0"/>
                </a:moveTo>
                <a:cubicBezTo>
                  <a:pt x="233824" y="-15928"/>
                  <a:pt x="380591" y="25213"/>
                  <a:pt x="587749" y="0"/>
                </a:cubicBezTo>
                <a:cubicBezTo>
                  <a:pt x="794907" y="-25213"/>
                  <a:pt x="894258" y="8342"/>
                  <a:pt x="1108960" y="0"/>
                </a:cubicBezTo>
                <a:cubicBezTo>
                  <a:pt x="1323662" y="-8342"/>
                  <a:pt x="1395085" y="3722"/>
                  <a:pt x="1630171" y="0"/>
                </a:cubicBezTo>
                <a:cubicBezTo>
                  <a:pt x="1865257" y="-3722"/>
                  <a:pt x="1946126" y="6242"/>
                  <a:pt x="2118114" y="0"/>
                </a:cubicBezTo>
                <a:cubicBezTo>
                  <a:pt x="2290102" y="-6242"/>
                  <a:pt x="2467037" y="40862"/>
                  <a:pt x="2739131" y="0"/>
                </a:cubicBezTo>
                <a:cubicBezTo>
                  <a:pt x="3011225" y="-40862"/>
                  <a:pt x="3088062" y="20557"/>
                  <a:pt x="3326880" y="0"/>
                </a:cubicBezTo>
                <a:cubicBezTo>
                  <a:pt x="3370035" y="219403"/>
                  <a:pt x="3268287" y="348810"/>
                  <a:pt x="3326880" y="604001"/>
                </a:cubicBezTo>
                <a:cubicBezTo>
                  <a:pt x="3385473" y="859192"/>
                  <a:pt x="3322734" y="961773"/>
                  <a:pt x="3326880" y="1115078"/>
                </a:cubicBezTo>
                <a:cubicBezTo>
                  <a:pt x="3331026" y="1268383"/>
                  <a:pt x="3292192" y="1420696"/>
                  <a:pt x="3326880" y="1672618"/>
                </a:cubicBezTo>
                <a:cubicBezTo>
                  <a:pt x="3361568" y="1924540"/>
                  <a:pt x="3253275" y="2137388"/>
                  <a:pt x="3326880" y="2323080"/>
                </a:cubicBezTo>
                <a:cubicBezTo>
                  <a:pt x="3078601" y="2357663"/>
                  <a:pt x="2923097" y="2279218"/>
                  <a:pt x="2805669" y="2323080"/>
                </a:cubicBezTo>
                <a:cubicBezTo>
                  <a:pt x="2688241" y="2366942"/>
                  <a:pt x="2479917" y="2270341"/>
                  <a:pt x="2350995" y="2323080"/>
                </a:cubicBezTo>
                <a:cubicBezTo>
                  <a:pt x="2222073" y="2375819"/>
                  <a:pt x="2047283" y="2302313"/>
                  <a:pt x="1896322" y="2323080"/>
                </a:cubicBezTo>
                <a:cubicBezTo>
                  <a:pt x="1745361" y="2343847"/>
                  <a:pt x="1458115" y="2319308"/>
                  <a:pt x="1341842" y="2323080"/>
                </a:cubicBezTo>
                <a:cubicBezTo>
                  <a:pt x="1225569" y="2326852"/>
                  <a:pt x="954079" y="2274962"/>
                  <a:pt x="787362" y="2323080"/>
                </a:cubicBezTo>
                <a:cubicBezTo>
                  <a:pt x="620645" y="2371198"/>
                  <a:pt x="249044" y="2241229"/>
                  <a:pt x="0" y="2323080"/>
                </a:cubicBezTo>
                <a:cubicBezTo>
                  <a:pt x="-51943" y="2103549"/>
                  <a:pt x="27028" y="1870372"/>
                  <a:pt x="0" y="1742310"/>
                </a:cubicBezTo>
                <a:cubicBezTo>
                  <a:pt x="-27028" y="1614248"/>
                  <a:pt x="45256" y="1355910"/>
                  <a:pt x="0" y="1161540"/>
                </a:cubicBezTo>
                <a:cubicBezTo>
                  <a:pt x="-45256" y="967170"/>
                  <a:pt x="44803" y="817284"/>
                  <a:pt x="0" y="557539"/>
                </a:cubicBezTo>
                <a:cubicBezTo>
                  <a:pt x="-44803" y="297794"/>
                  <a:pt x="65343" y="2585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92145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D5421-6978-18A3-E85D-2F50754F51C0}"/>
              </a:ext>
            </a:extLst>
          </p:cNvPr>
          <p:cNvSpPr txBox="1">
            <a:spLocks/>
          </p:cNvSpPr>
          <p:nvPr/>
        </p:nvSpPr>
        <p:spPr>
          <a:xfrm>
            <a:off x="501215" y="233211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Asset purchases: £100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1F293B-31D6-252C-E548-687FDEBB695B}"/>
              </a:ext>
            </a:extLst>
          </p:cNvPr>
          <p:cNvSpPr txBox="1">
            <a:spLocks/>
          </p:cNvSpPr>
          <p:nvPr/>
        </p:nvSpPr>
        <p:spPr>
          <a:xfrm>
            <a:off x="-626946" y="2609501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Unity Relay Costs: £varied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3310A1-C1B4-7EC5-A774-960D5E4F6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1995" y="2387914"/>
            <a:ext cx="3552756" cy="1997402"/>
          </a:xfrm>
          <a:custGeom>
            <a:avLst/>
            <a:gdLst>
              <a:gd name="connsiteX0" fmla="*/ 0 w 3552756"/>
              <a:gd name="connsiteY0" fmla="*/ 0 h 1997402"/>
              <a:gd name="connsiteX1" fmla="*/ 592126 w 3552756"/>
              <a:gd name="connsiteY1" fmla="*/ 0 h 1997402"/>
              <a:gd name="connsiteX2" fmla="*/ 1184252 w 3552756"/>
              <a:gd name="connsiteY2" fmla="*/ 0 h 1997402"/>
              <a:gd name="connsiteX3" fmla="*/ 1847433 w 3552756"/>
              <a:gd name="connsiteY3" fmla="*/ 0 h 1997402"/>
              <a:gd name="connsiteX4" fmla="*/ 2510614 w 3552756"/>
              <a:gd name="connsiteY4" fmla="*/ 0 h 1997402"/>
              <a:gd name="connsiteX5" fmla="*/ 3552756 w 3552756"/>
              <a:gd name="connsiteY5" fmla="*/ 0 h 1997402"/>
              <a:gd name="connsiteX6" fmla="*/ 3552756 w 3552756"/>
              <a:gd name="connsiteY6" fmla="*/ 499351 h 1997402"/>
              <a:gd name="connsiteX7" fmla="*/ 3552756 w 3552756"/>
              <a:gd name="connsiteY7" fmla="*/ 958753 h 1997402"/>
              <a:gd name="connsiteX8" fmla="*/ 3552756 w 3552756"/>
              <a:gd name="connsiteY8" fmla="*/ 1478077 h 1997402"/>
              <a:gd name="connsiteX9" fmla="*/ 3552756 w 3552756"/>
              <a:gd name="connsiteY9" fmla="*/ 1997402 h 1997402"/>
              <a:gd name="connsiteX10" fmla="*/ 2996158 w 3552756"/>
              <a:gd name="connsiteY10" fmla="*/ 1997402 h 1997402"/>
              <a:gd name="connsiteX11" fmla="*/ 2404032 w 3552756"/>
              <a:gd name="connsiteY11" fmla="*/ 1997402 h 1997402"/>
              <a:gd name="connsiteX12" fmla="*/ 1882961 w 3552756"/>
              <a:gd name="connsiteY12" fmla="*/ 1997402 h 1997402"/>
              <a:gd name="connsiteX13" fmla="*/ 1361890 w 3552756"/>
              <a:gd name="connsiteY13" fmla="*/ 1997402 h 1997402"/>
              <a:gd name="connsiteX14" fmla="*/ 698709 w 3552756"/>
              <a:gd name="connsiteY14" fmla="*/ 1997402 h 1997402"/>
              <a:gd name="connsiteX15" fmla="*/ 0 w 3552756"/>
              <a:gd name="connsiteY15" fmla="*/ 1997402 h 1997402"/>
              <a:gd name="connsiteX16" fmla="*/ 0 w 3552756"/>
              <a:gd name="connsiteY16" fmla="*/ 1538000 h 1997402"/>
              <a:gd name="connsiteX17" fmla="*/ 0 w 3552756"/>
              <a:gd name="connsiteY17" fmla="*/ 1018675 h 1997402"/>
              <a:gd name="connsiteX18" fmla="*/ 0 w 3552756"/>
              <a:gd name="connsiteY18" fmla="*/ 479376 h 1997402"/>
              <a:gd name="connsiteX19" fmla="*/ 0 w 3552756"/>
              <a:gd name="connsiteY19" fmla="*/ 0 h 199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2756" h="1997402" fill="none" extrusionOk="0">
                <a:moveTo>
                  <a:pt x="0" y="0"/>
                </a:moveTo>
                <a:cubicBezTo>
                  <a:pt x="128843" y="-8329"/>
                  <a:pt x="422878" y="5767"/>
                  <a:pt x="592126" y="0"/>
                </a:cubicBezTo>
                <a:cubicBezTo>
                  <a:pt x="761374" y="-5767"/>
                  <a:pt x="967698" y="6751"/>
                  <a:pt x="1184252" y="0"/>
                </a:cubicBezTo>
                <a:cubicBezTo>
                  <a:pt x="1400806" y="-6751"/>
                  <a:pt x="1544833" y="10006"/>
                  <a:pt x="1847433" y="0"/>
                </a:cubicBezTo>
                <a:cubicBezTo>
                  <a:pt x="2150033" y="-10006"/>
                  <a:pt x="2364032" y="59362"/>
                  <a:pt x="2510614" y="0"/>
                </a:cubicBezTo>
                <a:cubicBezTo>
                  <a:pt x="2657196" y="-59362"/>
                  <a:pt x="3277179" y="30384"/>
                  <a:pt x="3552756" y="0"/>
                </a:cubicBezTo>
                <a:cubicBezTo>
                  <a:pt x="3555774" y="178234"/>
                  <a:pt x="3540311" y="375720"/>
                  <a:pt x="3552756" y="499351"/>
                </a:cubicBezTo>
                <a:cubicBezTo>
                  <a:pt x="3565201" y="622982"/>
                  <a:pt x="3521758" y="859177"/>
                  <a:pt x="3552756" y="958753"/>
                </a:cubicBezTo>
                <a:cubicBezTo>
                  <a:pt x="3583754" y="1058329"/>
                  <a:pt x="3522853" y="1309833"/>
                  <a:pt x="3552756" y="1478077"/>
                </a:cubicBezTo>
                <a:cubicBezTo>
                  <a:pt x="3582659" y="1646321"/>
                  <a:pt x="3495137" y="1864410"/>
                  <a:pt x="3552756" y="1997402"/>
                </a:cubicBezTo>
                <a:cubicBezTo>
                  <a:pt x="3401965" y="2023656"/>
                  <a:pt x="3173561" y="1949987"/>
                  <a:pt x="2996158" y="1997402"/>
                </a:cubicBezTo>
                <a:cubicBezTo>
                  <a:pt x="2818755" y="2044817"/>
                  <a:pt x="2579584" y="1932656"/>
                  <a:pt x="2404032" y="1997402"/>
                </a:cubicBezTo>
                <a:cubicBezTo>
                  <a:pt x="2228480" y="2062148"/>
                  <a:pt x="2020192" y="1980514"/>
                  <a:pt x="1882961" y="1997402"/>
                </a:cubicBezTo>
                <a:cubicBezTo>
                  <a:pt x="1745730" y="2014290"/>
                  <a:pt x="1537748" y="1944683"/>
                  <a:pt x="1361890" y="1997402"/>
                </a:cubicBezTo>
                <a:cubicBezTo>
                  <a:pt x="1186032" y="2050121"/>
                  <a:pt x="861220" y="1934236"/>
                  <a:pt x="698709" y="1997402"/>
                </a:cubicBezTo>
                <a:cubicBezTo>
                  <a:pt x="536198" y="2060568"/>
                  <a:pt x="306844" y="1964199"/>
                  <a:pt x="0" y="1997402"/>
                </a:cubicBezTo>
                <a:cubicBezTo>
                  <a:pt x="-36904" y="1774476"/>
                  <a:pt x="22566" y="1679471"/>
                  <a:pt x="0" y="1538000"/>
                </a:cubicBezTo>
                <a:cubicBezTo>
                  <a:pt x="-22566" y="1396529"/>
                  <a:pt x="33918" y="1235982"/>
                  <a:pt x="0" y="1018675"/>
                </a:cubicBezTo>
                <a:cubicBezTo>
                  <a:pt x="-33918" y="801368"/>
                  <a:pt x="19563" y="604400"/>
                  <a:pt x="0" y="479376"/>
                </a:cubicBezTo>
                <a:cubicBezTo>
                  <a:pt x="-19563" y="354352"/>
                  <a:pt x="44779" y="207878"/>
                  <a:pt x="0" y="0"/>
                </a:cubicBezTo>
                <a:close/>
              </a:path>
              <a:path w="3552756" h="1997402" stroke="0" extrusionOk="0">
                <a:moveTo>
                  <a:pt x="0" y="0"/>
                </a:moveTo>
                <a:cubicBezTo>
                  <a:pt x="201731" y="-57654"/>
                  <a:pt x="321012" y="10900"/>
                  <a:pt x="485543" y="0"/>
                </a:cubicBezTo>
                <a:cubicBezTo>
                  <a:pt x="650074" y="-10900"/>
                  <a:pt x="752267" y="51486"/>
                  <a:pt x="971087" y="0"/>
                </a:cubicBezTo>
                <a:cubicBezTo>
                  <a:pt x="1189907" y="-51486"/>
                  <a:pt x="1293306" y="27527"/>
                  <a:pt x="1492158" y="0"/>
                </a:cubicBezTo>
                <a:cubicBezTo>
                  <a:pt x="1691010" y="-27527"/>
                  <a:pt x="1878982" y="10803"/>
                  <a:pt x="2084284" y="0"/>
                </a:cubicBezTo>
                <a:cubicBezTo>
                  <a:pt x="2289586" y="-10803"/>
                  <a:pt x="2430564" y="1259"/>
                  <a:pt x="2711937" y="0"/>
                </a:cubicBezTo>
                <a:cubicBezTo>
                  <a:pt x="2993310" y="-1259"/>
                  <a:pt x="3269870" y="28769"/>
                  <a:pt x="3552756" y="0"/>
                </a:cubicBezTo>
                <a:cubicBezTo>
                  <a:pt x="3604556" y="163646"/>
                  <a:pt x="3535403" y="345264"/>
                  <a:pt x="3552756" y="499351"/>
                </a:cubicBezTo>
                <a:cubicBezTo>
                  <a:pt x="3570109" y="653438"/>
                  <a:pt x="3504723" y="835443"/>
                  <a:pt x="3552756" y="958753"/>
                </a:cubicBezTo>
                <a:cubicBezTo>
                  <a:pt x="3600789" y="1082063"/>
                  <a:pt x="3536368" y="1338298"/>
                  <a:pt x="3552756" y="1478077"/>
                </a:cubicBezTo>
                <a:cubicBezTo>
                  <a:pt x="3569144" y="1617856"/>
                  <a:pt x="3537100" y="1811920"/>
                  <a:pt x="3552756" y="1997402"/>
                </a:cubicBezTo>
                <a:cubicBezTo>
                  <a:pt x="3294785" y="2011932"/>
                  <a:pt x="3242686" y="1976110"/>
                  <a:pt x="3031685" y="1997402"/>
                </a:cubicBezTo>
                <a:cubicBezTo>
                  <a:pt x="2820684" y="2018694"/>
                  <a:pt x="2707329" y="1957486"/>
                  <a:pt x="2475087" y="1997402"/>
                </a:cubicBezTo>
                <a:cubicBezTo>
                  <a:pt x="2242845" y="2037318"/>
                  <a:pt x="1959964" y="1941667"/>
                  <a:pt x="1811906" y="1997402"/>
                </a:cubicBezTo>
                <a:cubicBezTo>
                  <a:pt x="1663848" y="2053137"/>
                  <a:pt x="1352155" y="1988747"/>
                  <a:pt x="1219780" y="1997402"/>
                </a:cubicBezTo>
                <a:cubicBezTo>
                  <a:pt x="1087405" y="2006057"/>
                  <a:pt x="890308" y="1967112"/>
                  <a:pt x="698709" y="1997402"/>
                </a:cubicBezTo>
                <a:cubicBezTo>
                  <a:pt x="507110" y="2027692"/>
                  <a:pt x="293888" y="1964131"/>
                  <a:pt x="0" y="1997402"/>
                </a:cubicBezTo>
                <a:cubicBezTo>
                  <a:pt x="-11119" y="1760177"/>
                  <a:pt x="48309" y="1653202"/>
                  <a:pt x="0" y="1518026"/>
                </a:cubicBezTo>
                <a:cubicBezTo>
                  <a:pt x="-48309" y="1382850"/>
                  <a:pt x="7899" y="1281971"/>
                  <a:pt x="0" y="1058623"/>
                </a:cubicBezTo>
                <a:cubicBezTo>
                  <a:pt x="-7899" y="835275"/>
                  <a:pt x="22284" y="718295"/>
                  <a:pt x="0" y="559273"/>
                </a:cubicBezTo>
                <a:cubicBezTo>
                  <a:pt x="-22284" y="400251"/>
                  <a:pt x="20547" y="24576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091562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7514FE9-AC0D-887C-82FB-97815C82EF9A}"/>
              </a:ext>
            </a:extLst>
          </p:cNvPr>
          <p:cNvSpPr txBox="1">
            <a:spLocks/>
          </p:cNvSpPr>
          <p:nvPr/>
        </p:nvSpPr>
        <p:spPr>
          <a:xfrm>
            <a:off x="5416258" y="1866353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Itch.io fee = 5%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E1B42F-D03C-E171-3AFC-B017192A7148}"/>
              </a:ext>
            </a:extLst>
          </p:cNvPr>
          <p:cNvSpPr txBox="1">
            <a:spLocks/>
          </p:cNvSpPr>
          <p:nvPr/>
        </p:nvSpPr>
        <p:spPr>
          <a:xfrm>
            <a:off x="-615704" y="3145834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Itch.io Costs: £varied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598EE6-775E-2D9F-66EE-6A97F67B75B2}"/>
              </a:ext>
            </a:extLst>
          </p:cNvPr>
          <p:cNvGrpSpPr/>
          <p:nvPr/>
        </p:nvGrpSpPr>
        <p:grpSpPr>
          <a:xfrm>
            <a:off x="12331670" y="-272866"/>
            <a:ext cx="12493641" cy="4464120"/>
            <a:chOff x="-352426" y="1794371"/>
            <a:chExt cx="12493641" cy="446412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D8DF255-2349-09CC-DD7E-AE96ED635842}"/>
                </a:ext>
              </a:extLst>
            </p:cNvPr>
            <p:cNvGrpSpPr/>
            <p:nvPr/>
          </p:nvGrpSpPr>
          <p:grpSpPr>
            <a:xfrm>
              <a:off x="7720044" y="2765689"/>
              <a:ext cx="4421171" cy="871905"/>
              <a:chOff x="206197" y="561015"/>
              <a:chExt cx="4421171" cy="871905"/>
            </a:xfrm>
          </p:grpSpPr>
          <p:sp>
            <p:nvSpPr>
              <p:cNvPr id="29" name="Double Wave 28">
                <a:extLst>
                  <a:ext uri="{FF2B5EF4-FFF2-40B4-BE49-F238E27FC236}">
                    <a16:creationId xmlns:a16="http://schemas.microsoft.com/office/drawing/2014/main" id="{929FBBFE-4C12-E008-5F01-9D9D2668AA58}"/>
                  </a:ext>
                </a:extLst>
              </p:cNvPr>
              <p:cNvSpPr/>
              <p:nvPr/>
            </p:nvSpPr>
            <p:spPr>
              <a:xfrm>
                <a:off x="206197" y="561015"/>
                <a:ext cx="4421171" cy="871905"/>
              </a:xfrm>
              <a:prstGeom prst="doubleWave">
                <a:avLst/>
              </a:prstGeom>
              <a:gradFill flip="none" rotWithShape="1">
                <a:gsLst>
                  <a:gs pos="0">
                    <a:srgbClr val="3498DE"/>
                  </a:gs>
                  <a:gs pos="50000">
                    <a:srgbClr val="79C9E5"/>
                  </a:gs>
                  <a:gs pos="100000">
                    <a:srgbClr val="CFE4F0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n>
                      <a:solidFill>
                        <a:schemeClr val="tx1"/>
                      </a:solidFill>
                    </a:ln>
                    <a:latin typeface="Darumadrop One" pitchFamily="2" charset="-128"/>
                    <a:ea typeface="Darumadrop One" pitchFamily="2" charset="-128"/>
                  </a:rPr>
                  <a:t>Construction Chaos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9292868-BEA8-109C-776E-92B605FEF898}"/>
                  </a:ext>
                </a:extLst>
              </p:cNvPr>
              <p:cNvSpPr/>
              <p:nvPr/>
            </p:nvSpPr>
            <p:spPr>
              <a:xfrm>
                <a:off x="223345" y="613770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9FAA4D3-555B-C2C6-0A1C-082BCF945F3D}"/>
                  </a:ext>
                </a:extLst>
              </p:cNvPr>
              <p:cNvSpPr/>
              <p:nvPr/>
            </p:nvSpPr>
            <p:spPr>
              <a:xfrm>
                <a:off x="3909639" y="731199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6FEC5D1-8FEC-82B2-04C2-7F496D758B90}"/>
                </a:ext>
              </a:extLst>
            </p:cNvPr>
            <p:cNvGrpSpPr/>
            <p:nvPr/>
          </p:nvGrpSpPr>
          <p:grpSpPr>
            <a:xfrm>
              <a:off x="3298873" y="2759432"/>
              <a:ext cx="4421171" cy="871905"/>
              <a:chOff x="206197" y="561015"/>
              <a:chExt cx="4421171" cy="871905"/>
            </a:xfrm>
          </p:grpSpPr>
          <p:sp>
            <p:nvSpPr>
              <p:cNvPr id="41" name="Double Wave 40">
                <a:extLst>
                  <a:ext uri="{FF2B5EF4-FFF2-40B4-BE49-F238E27FC236}">
                    <a16:creationId xmlns:a16="http://schemas.microsoft.com/office/drawing/2014/main" id="{1E849B0C-A356-E115-19AB-603765692B8A}"/>
                  </a:ext>
                </a:extLst>
              </p:cNvPr>
              <p:cNvSpPr/>
              <p:nvPr/>
            </p:nvSpPr>
            <p:spPr>
              <a:xfrm>
                <a:off x="206197" y="561015"/>
                <a:ext cx="4421171" cy="871905"/>
              </a:xfrm>
              <a:prstGeom prst="doubleWave">
                <a:avLst/>
              </a:prstGeom>
              <a:gradFill flip="none" rotWithShape="1">
                <a:gsLst>
                  <a:gs pos="0">
                    <a:srgbClr val="3498DE"/>
                  </a:gs>
                  <a:gs pos="50000">
                    <a:srgbClr val="79C9E5"/>
                  </a:gs>
                  <a:gs pos="100000">
                    <a:srgbClr val="CFE4F0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n>
                      <a:solidFill>
                        <a:schemeClr val="tx1"/>
                      </a:solidFill>
                    </a:ln>
                    <a:latin typeface="Darumadrop One" pitchFamily="2" charset="-128"/>
                    <a:ea typeface="Darumadrop One" pitchFamily="2" charset="-128"/>
                  </a:rPr>
                  <a:t>OUT NOW!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67AD3C-A389-391D-796E-DAB23891DF51}"/>
                  </a:ext>
                </a:extLst>
              </p:cNvPr>
              <p:cNvSpPr/>
              <p:nvPr/>
            </p:nvSpPr>
            <p:spPr>
              <a:xfrm>
                <a:off x="223345" y="613770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9435285-6AA5-304E-2795-9427EF2F9B2F}"/>
                  </a:ext>
                </a:extLst>
              </p:cNvPr>
              <p:cNvSpPr/>
              <p:nvPr/>
            </p:nvSpPr>
            <p:spPr>
              <a:xfrm>
                <a:off x="3909639" y="731199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CADA57-FB82-B6E8-F4CF-51123F4F059B}"/>
                </a:ext>
              </a:extLst>
            </p:cNvPr>
            <p:cNvSpPr/>
            <p:nvPr/>
          </p:nvSpPr>
          <p:spPr>
            <a:xfrm>
              <a:off x="-352426" y="1794371"/>
              <a:ext cx="3933825" cy="4464120"/>
            </a:xfrm>
            <a:prstGeom prst="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4B6A937-0017-B62C-65F6-485237393CA5}"/>
              </a:ext>
            </a:extLst>
          </p:cNvPr>
          <p:cNvSpPr txBox="1">
            <a:spLocks/>
          </p:cNvSpPr>
          <p:nvPr/>
        </p:nvSpPr>
        <p:spPr>
          <a:xfrm>
            <a:off x="5410532" y="1742934"/>
            <a:ext cx="6520842" cy="996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Advertisement: £135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Per week – 25K Impressions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AE57600-F85B-6B17-A758-F14FBF6FB1B8}"/>
              </a:ext>
            </a:extLst>
          </p:cNvPr>
          <p:cNvSpPr txBox="1">
            <a:spLocks/>
          </p:cNvSpPr>
          <p:nvPr/>
        </p:nvSpPr>
        <p:spPr>
          <a:xfrm>
            <a:off x="-651256" y="3661567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Adv. Costs: £135 p/</a:t>
            </a:r>
            <a:r>
              <a:rPr lang="en-US" sz="4000" err="1"/>
              <a:t>wk</a:t>
            </a:r>
            <a:endParaRPr lang="en-US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5503F-E327-3DC0-CA6B-203EEBAFAE8D}"/>
              </a:ext>
            </a:extLst>
          </p:cNvPr>
          <p:cNvSpPr txBox="1">
            <a:spLocks/>
          </p:cNvSpPr>
          <p:nvPr/>
        </p:nvSpPr>
        <p:spPr>
          <a:xfrm>
            <a:off x="-838027" y="1502555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Setup Costs: £6,100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AFA4235-8A96-C0A6-2680-3F0FC0E5D0E4}"/>
              </a:ext>
            </a:extLst>
          </p:cNvPr>
          <p:cNvSpPr txBox="1">
            <a:spLocks/>
          </p:cNvSpPr>
          <p:nvPr/>
        </p:nvSpPr>
        <p:spPr>
          <a:xfrm>
            <a:off x="5410532" y="1771247"/>
            <a:ext cx="6520842" cy="9968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Ongoing Maintenance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582 </a:t>
            </a:r>
            <a:r>
              <a:rPr lang="en-US" sz="4000" err="1"/>
              <a:t>hrs</a:t>
            </a:r>
            <a:r>
              <a:rPr lang="en-US" sz="4000"/>
              <a:t> / </a:t>
            </a:r>
            <a:r>
              <a:rPr lang="en-US" sz="4000" err="1"/>
              <a:t>yr</a:t>
            </a:r>
            <a:r>
              <a:rPr lang="en-US" sz="4000"/>
              <a:t> - £14,550</a:t>
            </a:r>
          </a:p>
        </p:txBody>
      </p:sp>
      <p:pic>
        <p:nvPicPr>
          <p:cNvPr id="53" name="Picture 52" descr="A picture containing footwear, person, cartoon&#10;&#10;Description automatically generated">
            <a:extLst>
              <a:ext uri="{FF2B5EF4-FFF2-40B4-BE49-F238E27FC236}">
                <a16:creationId xmlns:a16="http://schemas.microsoft.com/office/drawing/2014/main" id="{524E7FD6-D328-8D1B-FB79-6753C2357B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7494" y="2781260"/>
            <a:ext cx="3316711" cy="3316711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AAC46AD-17F3-B9C9-3DA8-4CC182396FF1}"/>
              </a:ext>
            </a:extLst>
          </p:cNvPr>
          <p:cNvSpPr txBox="1">
            <a:spLocks/>
          </p:cNvSpPr>
          <p:nvPr/>
        </p:nvSpPr>
        <p:spPr>
          <a:xfrm>
            <a:off x="-680227" y="4163320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Maintenance: £14,550 p/</a:t>
            </a:r>
            <a:r>
              <a:rPr lang="en-US" sz="4000" err="1"/>
              <a:t>yr</a:t>
            </a:r>
            <a:endParaRPr lang="en-US" sz="40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75FA5B-E058-25B6-4353-E3B387153E4F}"/>
              </a:ext>
            </a:extLst>
          </p:cNvPr>
          <p:cNvSpPr txBox="1">
            <a:spLocks/>
          </p:cNvSpPr>
          <p:nvPr/>
        </p:nvSpPr>
        <p:spPr>
          <a:xfrm>
            <a:off x="552034" y="191733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Development PCs: £6,000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220201-78E0-6740-4A65-BB4A06764E1A}"/>
              </a:ext>
            </a:extLst>
          </p:cNvPr>
          <p:cNvSpPr txBox="1">
            <a:spLocks/>
          </p:cNvSpPr>
          <p:nvPr/>
        </p:nvSpPr>
        <p:spPr>
          <a:xfrm>
            <a:off x="5130061" y="1931452"/>
            <a:ext cx="6591300" cy="68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Development Costs: £52,344</a:t>
            </a:r>
          </a:p>
        </p:txBody>
      </p:sp>
    </p:spTree>
    <p:extLst>
      <p:ext uri="{BB962C8B-B14F-4D97-AF65-F5344CB8AC3E}">
        <p14:creationId xmlns:p14="http://schemas.microsoft.com/office/powerpoint/2010/main" val="3766635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55112E-17 L -0.47188 5.55112E-1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482 C -0.03112 -0.05718 -0.06133 -0.0956 -0.10313 -0.08658 C -0.14479 -0.07732 -0.19258 0.04051 -0.24961 0.04051 C -0.30677 0.04051 -0.37552 -0.08727 -0.44531 -0.08658 C -0.51432 -0.08588 -0.59271 0.04051 -0.6668 0.04467 C -0.73959 0.04884 -0.81133 -0.05972 -0.88438 -0.06111 C -0.95677 -0.0625 -1.04037 0.0375 -1.10456 0.03611 C -1.16823 0.03472 -1.24167 -0.05255 -1.26927 -0.06945 C -1.29688 -0.08634 -1.37656 0.04375 -1.40274 0.04282 C -1.42904 0.04166 -1.50834 -0.05671 -1.53386 -0.05834 C -1.55964 -0.05996 -1.66823 0.07847 -1.70651 0.05995 C -1.74492 0.0412 -1.80847 -0.05486 -1.84232 -0.05972 C -1.87617 -0.06459 -1.96745 0.06481 -1.99844 0.06481 C -2.02461 0.08588 -2.14154 -0.06759 -2.1418 -0.06644 " pathEditMode="relative" rAng="0" ptsTypes="AAAAAAAAAAAAAA">
                                      <p:cBhvr>
                                        <p:cTn id="133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96" y="417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7" grpId="0"/>
      <p:bldP spid="27" grpId="1"/>
      <p:bldP spid="28" grpId="0"/>
      <p:bldP spid="28" grpId="1"/>
      <p:bldP spid="11" grpId="0"/>
      <p:bldP spid="11" grpId="1"/>
      <p:bldP spid="12" grpId="0"/>
      <p:bldP spid="21" grpId="0"/>
      <p:bldP spid="21" grpId="1"/>
      <p:bldP spid="22" grpId="0"/>
      <p:bldP spid="48" grpId="0"/>
      <p:bldP spid="48" grpId="1"/>
      <p:bldP spid="49" grpId="0"/>
      <p:bldP spid="9" grpId="0"/>
      <p:bldP spid="51" grpId="0"/>
      <p:bldP spid="51" grpId="1"/>
      <p:bldP spid="54" grpId="0"/>
      <p:bldP spid="10" grpId="0"/>
      <p:bldP spid="10" grpId="1"/>
      <p:bldP spid="13" grpId="0"/>
      <p:bldP spid="13" grpId="1"/>
      <p:bldP spid="1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3FF3-D470-F60D-5670-F8F611F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Face Entry Animation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6626-1583-78D7-CD3F-F36E23DB0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Use the Offset X and Offset Y on the crop settings of the image to change the face.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17E45-FA59-BA14-11F5-102DCBB74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 use this animation, copy and paste the nice job image to the slide.</a:t>
            </a:r>
          </a:p>
          <a:p>
            <a:r>
              <a:rPr lang="en-US"/>
              <a:t>The image is hidden on this slide so that you can read this.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0FDC9-9C1E-E955-A618-F068864076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Nice Job" hidden="1">
            <a:extLst>
              <a:ext uri="{FF2B5EF4-FFF2-40B4-BE49-F238E27FC236}">
                <a16:creationId xmlns:a16="http://schemas.microsoft.com/office/drawing/2014/main" id="{89158507-659C-486A-4B2E-2E3A4E9CDD05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2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0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Investment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159AF8-DC19-005B-361C-6784FDD9AA8F}"/>
              </a:ext>
            </a:extLst>
          </p:cNvPr>
          <p:cNvGrpSpPr/>
          <p:nvPr/>
        </p:nvGrpSpPr>
        <p:grpSpPr>
          <a:xfrm>
            <a:off x="391885" y="1168400"/>
            <a:ext cx="8352065" cy="5324475"/>
            <a:chOff x="0" y="0"/>
            <a:chExt cx="10055679" cy="65722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CA1A35-CED7-8657-045A-3952732AA71B}"/>
                </a:ext>
              </a:extLst>
            </p:cNvPr>
            <p:cNvSpPr/>
            <p:nvPr/>
          </p:nvSpPr>
          <p:spPr>
            <a:xfrm>
              <a:off x="0" y="0"/>
              <a:ext cx="10055679" cy="657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5" name="Chart 4">
                  <a:extLst>
                    <a:ext uri="{FF2B5EF4-FFF2-40B4-BE49-F238E27FC236}">
                      <a16:creationId xmlns:a16="http://schemas.microsoft.com/office/drawing/2014/main" id="{F2C1BD96-DBEF-4780-92D7-614D0F54C22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56755035"/>
                    </p:ext>
                  </p:extLst>
                </p:nvPr>
              </p:nvGraphicFramePr>
              <p:xfrm>
                <a:off x="576261" y="475568"/>
                <a:ext cx="8841242" cy="557688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 xmlns="">
            <p:pic>
              <p:nvPicPr>
                <p:cNvPr id="5" name="Chart 4">
                  <a:extLst>
                    <a:ext uri="{FF2B5EF4-FFF2-40B4-BE49-F238E27FC236}">
                      <a16:creationId xmlns:a16="http://schemas.microsoft.com/office/drawing/2014/main" id="{F2C1BD96-DBEF-4780-92D7-614D0F54C22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0517" y="1553679"/>
                  <a:ext cx="7343376" cy="451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4672BA-FBA6-4C9C-4C73-22DB03FD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393" y="1829936"/>
            <a:ext cx="4149623" cy="2408689"/>
          </a:xfrm>
          <a:custGeom>
            <a:avLst/>
            <a:gdLst>
              <a:gd name="connsiteX0" fmla="*/ 0 w 4149623"/>
              <a:gd name="connsiteY0" fmla="*/ 0 h 2408689"/>
              <a:gd name="connsiteX1" fmla="*/ 592803 w 4149623"/>
              <a:gd name="connsiteY1" fmla="*/ 0 h 2408689"/>
              <a:gd name="connsiteX2" fmla="*/ 1185607 w 4149623"/>
              <a:gd name="connsiteY2" fmla="*/ 0 h 2408689"/>
              <a:gd name="connsiteX3" fmla="*/ 1695417 w 4149623"/>
              <a:gd name="connsiteY3" fmla="*/ 0 h 2408689"/>
              <a:gd name="connsiteX4" fmla="*/ 2329717 w 4149623"/>
              <a:gd name="connsiteY4" fmla="*/ 0 h 2408689"/>
              <a:gd name="connsiteX5" fmla="*/ 2922520 w 4149623"/>
              <a:gd name="connsiteY5" fmla="*/ 0 h 2408689"/>
              <a:gd name="connsiteX6" fmla="*/ 3598316 w 4149623"/>
              <a:gd name="connsiteY6" fmla="*/ 0 h 2408689"/>
              <a:gd name="connsiteX7" fmla="*/ 4149623 w 4149623"/>
              <a:gd name="connsiteY7" fmla="*/ 0 h 2408689"/>
              <a:gd name="connsiteX8" fmla="*/ 4149623 w 4149623"/>
              <a:gd name="connsiteY8" fmla="*/ 529912 h 2408689"/>
              <a:gd name="connsiteX9" fmla="*/ 4149623 w 4149623"/>
              <a:gd name="connsiteY9" fmla="*/ 1059823 h 2408689"/>
              <a:gd name="connsiteX10" fmla="*/ 4149623 w 4149623"/>
              <a:gd name="connsiteY10" fmla="*/ 1565648 h 2408689"/>
              <a:gd name="connsiteX11" fmla="*/ 4149623 w 4149623"/>
              <a:gd name="connsiteY11" fmla="*/ 2408689 h 2408689"/>
              <a:gd name="connsiteX12" fmla="*/ 3681308 w 4149623"/>
              <a:gd name="connsiteY12" fmla="*/ 2408689 h 2408689"/>
              <a:gd name="connsiteX13" fmla="*/ 3005513 w 4149623"/>
              <a:gd name="connsiteY13" fmla="*/ 2408689 h 2408689"/>
              <a:gd name="connsiteX14" fmla="*/ 2371213 w 4149623"/>
              <a:gd name="connsiteY14" fmla="*/ 2408689 h 2408689"/>
              <a:gd name="connsiteX15" fmla="*/ 1778410 w 4149623"/>
              <a:gd name="connsiteY15" fmla="*/ 2408689 h 2408689"/>
              <a:gd name="connsiteX16" fmla="*/ 1310095 w 4149623"/>
              <a:gd name="connsiteY16" fmla="*/ 2408689 h 2408689"/>
              <a:gd name="connsiteX17" fmla="*/ 800284 w 4149623"/>
              <a:gd name="connsiteY17" fmla="*/ 2408689 h 2408689"/>
              <a:gd name="connsiteX18" fmla="*/ 0 w 4149623"/>
              <a:gd name="connsiteY18" fmla="*/ 2408689 h 2408689"/>
              <a:gd name="connsiteX19" fmla="*/ 0 w 4149623"/>
              <a:gd name="connsiteY19" fmla="*/ 1902864 h 2408689"/>
              <a:gd name="connsiteX20" fmla="*/ 0 w 4149623"/>
              <a:gd name="connsiteY20" fmla="*/ 1445213 h 2408689"/>
              <a:gd name="connsiteX21" fmla="*/ 0 w 4149623"/>
              <a:gd name="connsiteY21" fmla="*/ 915302 h 2408689"/>
              <a:gd name="connsiteX22" fmla="*/ 0 w 4149623"/>
              <a:gd name="connsiteY22" fmla="*/ 505825 h 2408689"/>
              <a:gd name="connsiteX23" fmla="*/ 0 w 4149623"/>
              <a:gd name="connsiteY23" fmla="*/ 0 h 24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49623" h="2408689" fill="none" extrusionOk="0">
                <a:moveTo>
                  <a:pt x="0" y="0"/>
                </a:moveTo>
                <a:cubicBezTo>
                  <a:pt x="233975" y="-38112"/>
                  <a:pt x="339801" y="10935"/>
                  <a:pt x="592803" y="0"/>
                </a:cubicBezTo>
                <a:cubicBezTo>
                  <a:pt x="845805" y="-10935"/>
                  <a:pt x="1038854" y="4199"/>
                  <a:pt x="1185607" y="0"/>
                </a:cubicBezTo>
                <a:cubicBezTo>
                  <a:pt x="1332360" y="-4199"/>
                  <a:pt x="1520342" y="28724"/>
                  <a:pt x="1695417" y="0"/>
                </a:cubicBezTo>
                <a:cubicBezTo>
                  <a:pt x="1870492" y="-28724"/>
                  <a:pt x="2160378" y="56261"/>
                  <a:pt x="2329717" y="0"/>
                </a:cubicBezTo>
                <a:cubicBezTo>
                  <a:pt x="2499056" y="-56261"/>
                  <a:pt x="2635862" y="52543"/>
                  <a:pt x="2922520" y="0"/>
                </a:cubicBezTo>
                <a:cubicBezTo>
                  <a:pt x="3209178" y="-52543"/>
                  <a:pt x="3338183" y="53327"/>
                  <a:pt x="3598316" y="0"/>
                </a:cubicBezTo>
                <a:cubicBezTo>
                  <a:pt x="3858449" y="-53327"/>
                  <a:pt x="3895889" y="22515"/>
                  <a:pt x="4149623" y="0"/>
                </a:cubicBezTo>
                <a:cubicBezTo>
                  <a:pt x="4156459" y="191098"/>
                  <a:pt x="4089359" y="287815"/>
                  <a:pt x="4149623" y="529912"/>
                </a:cubicBezTo>
                <a:cubicBezTo>
                  <a:pt x="4209887" y="772009"/>
                  <a:pt x="4102730" y="876050"/>
                  <a:pt x="4149623" y="1059823"/>
                </a:cubicBezTo>
                <a:cubicBezTo>
                  <a:pt x="4196516" y="1243596"/>
                  <a:pt x="4098117" y="1407707"/>
                  <a:pt x="4149623" y="1565648"/>
                </a:cubicBezTo>
                <a:cubicBezTo>
                  <a:pt x="4201129" y="1723589"/>
                  <a:pt x="4056975" y="2081716"/>
                  <a:pt x="4149623" y="2408689"/>
                </a:cubicBezTo>
                <a:cubicBezTo>
                  <a:pt x="3968971" y="2456194"/>
                  <a:pt x="3782073" y="2403150"/>
                  <a:pt x="3681308" y="2408689"/>
                </a:cubicBezTo>
                <a:cubicBezTo>
                  <a:pt x="3580543" y="2414228"/>
                  <a:pt x="3314575" y="2359071"/>
                  <a:pt x="3005513" y="2408689"/>
                </a:cubicBezTo>
                <a:cubicBezTo>
                  <a:pt x="2696451" y="2458307"/>
                  <a:pt x="2515413" y="2362811"/>
                  <a:pt x="2371213" y="2408689"/>
                </a:cubicBezTo>
                <a:cubicBezTo>
                  <a:pt x="2227013" y="2454567"/>
                  <a:pt x="1920168" y="2367616"/>
                  <a:pt x="1778410" y="2408689"/>
                </a:cubicBezTo>
                <a:cubicBezTo>
                  <a:pt x="1636652" y="2449762"/>
                  <a:pt x="1472468" y="2388244"/>
                  <a:pt x="1310095" y="2408689"/>
                </a:cubicBezTo>
                <a:cubicBezTo>
                  <a:pt x="1147722" y="2429134"/>
                  <a:pt x="1036091" y="2396077"/>
                  <a:pt x="800284" y="2408689"/>
                </a:cubicBezTo>
                <a:cubicBezTo>
                  <a:pt x="564477" y="2421301"/>
                  <a:pt x="274197" y="2322048"/>
                  <a:pt x="0" y="2408689"/>
                </a:cubicBezTo>
                <a:cubicBezTo>
                  <a:pt x="-55628" y="2273109"/>
                  <a:pt x="14803" y="2145541"/>
                  <a:pt x="0" y="1902864"/>
                </a:cubicBezTo>
                <a:cubicBezTo>
                  <a:pt x="-14803" y="1660187"/>
                  <a:pt x="10760" y="1645689"/>
                  <a:pt x="0" y="1445213"/>
                </a:cubicBezTo>
                <a:cubicBezTo>
                  <a:pt x="-10760" y="1244737"/>
                  <a:pt x="9830" y="1160648"/>
                  <a:pt x="0" y="915302"/>
                </a:cubicBezTo>
                <a:cubicBezTo>
                  <a:pt x="-9830" y="669956"/>
                  <a:pt x="14881" y="616626"/>
                  <a:pt x="0" y="505825"/>
                </a:cubicBezTo>
                <a:cubicBezTo>
                  <a:pt x="-14881" y="395024"/>
                  <a:pt x="2891" y="203713"/>
                  <a:pt x="0" y="0"/>
                </a:cubicBezTo>
                <a:close/>
              </a:path>
              <a:path w="4149623" h="2408689" stroke="0" extrusionOk="0">
                <a:moveTo>
                  <a:pt x="0" y="0"/>
                </a:moveTo>
                <a:cubicBezTo>
                  <a:pt x="183307" y="-51566"/>
                  <a:pt x="371041" y="32861"/>
                  <a:pt x="468315" y="0"/>
                </a:cubicBezTo>
                <a:cubicBezTo>
                  <a:pt x="565590" y="-32861"/>
                  <a:pt x="845285" y="42266"/>
                  <a:pt x="978125" y="0"/>
                </a:cubicBezTo>
                <a:cubicBezTo>
                  <a:pt x="1110965" y="-42266"/>
                  <a:pt x="1324414" y="44809"/>
                  <a:pt x="1653921" y="0"/>
                </a:cubicBezTo>
                <a:cubicBezTo>
                  <a:pt x="1983428" y="-44809"/>
                  <a:pt x="2102549" y="18910"/>
                  <a:pt x="2329717" y="0"/>
                </a:cubicBezTo>
                <a:cubicBezTo>
                  <a:pt x="2556885" y="-18910"/>
                  <a:pt x="2675038" y="26491"/>
                  <a:pt x="2922520" y="0"/>
                </a:cubicBezTo>
                <a:cubicBezTo>
                  <a:pt x="3170002" y="-26491"/>
                  <a:pt x="3352239" y="1797"/>
                  <a:pt x="3473827" y="0"/>
                </a:cubicBezTo>
                <a:cubicBezTo>
                  <a:pt x="3595415" y="-1797"/>
                  <a:pt x="3813177" y="14770"/>
                  <a:pt x="4149623" y="0"/>
                </a:cubicBezTo>
                <a:cubicBezTo>
                  <a:pt x="4183376" y="119516"/>
                  <a:pt x="4133353" y="277812"/>
                  <a:pt x="4149623" y="481738"/>
                </a:cubicBezTo>
                <a:cubicBezTo>
                  <a:pt x="4165893" y="685664"/>
                  <a:pt x="4116557" y="704719"/>
                  <a:pt x="4149623" y="891215"/>
                </a:cubicBezTo>
                <a:cubicBezTo>
                  <a:pt x="4182689" y="1077711"/>
                  <a:pt x="4137390" y="1251922"/>
                  <a:pt x="4149623" y="1397040"/>
                </a:cubicBezTo>
                <a:cubicBezTo>
                  <a:pt x="4161856" y="1542159"/>
                  <a:pt x="4094647" y="1730845"/>
                  <a:pt x="4149623" y="1926951"/>
                </a:cubicBezTo>
                <a:cubicBezTo>
                  <a:pt x="4204599" y="2123057"/>
                  <a:pt x="4136491" y="2230622"/>
                  <a:pt x="4149623" y="2408689"/>
                </a:cubicBezTo>
                <a:cubicBezTo>
                  <a:pt x="3890529" y="2426192"/>
                  <a:pt x="3684255" y="2379176"/>
                  <a:pt x="3515323" y="2408689"/>
                </a:cubicBezTo>
                <a:cubicBezTo>
                  <a:pt x="3346391" y="2438202"/>
                  <a:pt x="3068146" y="2384615"/>
                  <a:pt x="2881024" y="2408689"/>
                </a:cubicBezTo>
                <a:cubicBezTo>
                  <a:pt x="2693902" y="2432763"/>
                  <a:pt x="2520207" y="2334948"/>
                  <a:pt x="2246724" y="2408689"/>
                </a:cubicBezTo>
                <a:cubicBezTo>
                  <a:pt x="1973241" y="2482430"/>
                  <a:pt x="1964078" y="2374992"/>
                  <a:pt x="1736914" y="2408689"/>
                </a:cubicBezTo>
                <a:cubicBezTo>
                  <a:pt x="1509750" y="2442386"/>
                  <a:pt x="1427778" y="2356201"/>
                  <a:pt x="1185607" y="2408689"/>
                </a:cubicBezTo>
                <a:cubicBezTo>
                  <a:pt x="943436" y="2461177"/>
                  <a:pt x="898630" y="2400923"/>
                  <a:pt x="634300" y="2408689"/>
                </a:cubicBezTo>
                <a:cubicBezTo>
                  <a:pt x="369970" y="2416455"/>
                  <a:pt x="160883" y="2379870"/>
                  <a:pt x="0" y="2408689"/>
                </a:cubicBezTo>
                <a:cubicBezTo>
                  <a:pt x="-2534" y="2229372"/>
                  <a:pt x="28314" y="2063968"/>
                  <a:pt x="0" y="1951038"/>
                </a:cubicBezTo>
                <a:cubicBezTo>
                  <a:pt x="-28314" y="1838108"/>
                  <a:pt x="556" y="1662069"/>
                  <a:pt x="0" y="1421127"/>
                </a:cubicBezTo>
                <a:cubicBezTo>
                  <a:pt x="-556" y="1180185"/>
                  <a:pt x="15541" y="1053690"/>
                  <a:pt x="0" y="915302"/>
                </a:cubicBezTo>
                <a:cubicBezTo>
                  <a:pt x="-15541" y="776915"/>
                  <a:pt x="69100" y="37603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35761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8AED33-2488-5717-2782-5186CD7BBCE7}"/>
              </a:ext>
            </a:extLst>
          </p:cNvPr>
          <p:cNvSpPr txBox="1">
            <a:spLocks/>
          </p:cNvSpPr>
          <p:nvPr/>
        </p:nvSpPr>
        <p:spPr>
          <a:xfrm>
            <a:off x="755046" y="4322152"/>
            <a:ext cx="7915086" cy="166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Total Investor Profit Share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£210,122 – ROI 350%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/>
              <a:t>(£152,122 after initial investment)</a:t>
            </a:r>
          </a:p>
        </p:txBody>
      </p:sp>
    </p:spTree>
    <p:extLst>
      <p:ext uri="{BB962C8B-B14F-4D97-AF65-F5344CB8AC3E}">
        <p14:creationId xmlns:p14="http://schemas.microsoft.com/office/powerpoint/2010/main" val="30038536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E9562D-1894-51BC-3D82-96DBBB22C58F}"/>
              </a:ext>
            </a:extLst>
          </p:cNvPr>
          <p:cNvGrpSpPr/>
          <p:nvPr/>
        </p:nvGrpSpPr>
        <p:grpSpPr>
          <a:xfrm>
            <a:off x="5353050" y="5448300"/>
            <a:ext cx="6838950" cy="914400"/>
            <a:chOff x="5353050" y="5448300"/>
            <a:chExt cx="6838950" cy="914400"/>
          </a:xfrm>
        </p:grpSpPr>
        <p:pic>
          <p:nvPicPr>
            <p:cNvPr id="15" name="Graphic 14" descr="Group of men with solid fill">
              <a:extLst>
                <a:ext uri="{FF2B5EF4-FFF2-40B4-BE49-F238E27FC236}">
                  <a16:creationId xmlns:a16="http://schemas.microsoft.com/office/drawing/2014/main" id="{27D150FF-386B-4201-26A3-1EE693F5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0225" y="544830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of men with solid fill">
              <a:extLst>
                <a:ext uri="{FF2B5EF4-FFF2-40B4-BE49-F238E27FC236}">
                  <a16:creationId xmlns:a16="http://schemas.microsoft.com/office/drawing/2014/main" id="{FAA610FA-ADB4-2E70-EEA3-22465EB0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20425" y="5448300"/>
              <a:ext cx="914400" cy="914400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509896F-0743-5CC8-C3F8-56DF8C032E79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5569744"/>
              <a:ext cx="6838950" cy="671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Dedicated Team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500B27-DFF7-890A-00AE-BFB2810ACC68}"/>
              </a:ext>
            </a:extLst>
          </p:cNvPr>
          <p:cNvGrpSpPr/>
          <p:nvPr/>
        </p:nvGrpSpPr>
        <p:grpSpPr>
          <a:xfrm>
            <a:off x="5353050" y="4574679"/>
            <a:ext cx="6838950" cy="914400"/>
            <a:chOff x="5353050" y="4495800"/>
            <a:chExt cx="6838950" cy="914400"/>
          </a:xfrm>
        </p:grpSpPr>
        <p:pic>
          <p:nvPicPr>
            <p:cNvPr id="13" name="Graphic 12" descr="Crane with solid fill">
              <a:extLst>
                <a:ext uri="{FF2B5EF4-FFF2-40B4-BE49-F238E27FC236}">
                  <a16:creationId xmlns:a16="http://schemas.microsoft.com/office/drawing/2014/main" id="{42A7EECF-7BDE-43D5-0CF5-53FE1DB3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4495800"/>
              <a:ext cx="914400" cy="914400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5FF3FC-6EDC-84AE-B78E-B4306E46C95B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4655344"/>
              <a:ext cx="6838950" cy="671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Custom Tools</a:t>
              </a:r>
            </a:p>
          </p:txBody>
        </p:sp>
        <p:pic>
          <p:nvPicPr>
            <p:cNvPr id="19" name="Graphic 18" descr="Crane with solid fill">
              <a:extLst>
                <a:ext uri="{FF2B5EF4-FFF2-40B4-BE49-F238E27FC236}">
                  <a16:creationId xmlns:a16="http://schemas.microsoft.com/office/drawing/2014/main" id="{A05F5625-326F-1D60-04E3-EFE41C7F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1020425" y="4495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D299AA-9D17-A6B5-0220-CF17A926C765}"/>
              </a:ext>
            </a:extLst>
          </p:cNvPr>
          <p:cNvGrpSpPr/>
          <p:nvPr/>
        </p:nvGrpSpPr>
        <p:grpSpPr>
          <a:xfrm>
            <a:off x="5353050" y="3640336"/>
            <a:ext cx="6838950" cy="975122"/>
            <a:chOff x="5353050" y="3581400"/>
            <a:chExt cx="6838950" cy="975122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ECA7E927-01DD-7767-238B-F3053B87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1020425" y="358140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7D4FAD5-5B22-1B9E-6D8A-CCD67D7F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0225" y="3581400"/>
              <a:ext cx="914400" cy="914400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99FCD37F-DA76-7463-7CC6-63BE6A30213A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3702844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Software Architecture and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Code Documentation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295F5-C521-8BDB-748C-86CBB134CD06}"/>
              </a:ext>
            </a:extLst>
          </p:cNvPr>
          <p:cNvGrpSpPr/>
          <p:nvPr/>
        </p:nvGrpSpPr>
        <p:grpSpPr>
          <a:xfrm>
            <a:off x="5353050" y="2728615"/>
            <a:ext cx="6838950" cy="952500"/>
            <a:chOff x="5353050" y="2750344"/>
            <a:chExt cx="6838950" cy="952500"/>
          </a:xfrm>
        </p:grpSpPr>
        <p:pic>
          <p:nvPicPr>
            <p:cNvPr id="23" name="Picture 22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997802A1-508D-3896-CB32-9575AA13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1897" y="2750344"/>
              <a:ext cx="831056" cy="831056"/>
            </a:xfrm>
            <a:prstGeom prst="rect">
              <a:avLst/>
            </a:prstGeom>
          </p:spPr>
        </p:pic>
        <p:pic>
          <p:nvPicPr>
            <p:cNvPr id="24" name="Picture 23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148A8072-E818-0FD3-D953-69C0E39D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62097" y="2750344"/>
              <a:ext cx="831056" cy="831056"/>
            </a:xfrm>
            <a:prstGeom prst="rect">
              <a:avLst/>
            </a:prstGeom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47959A5B-DF47-FB57-A1A6-CC490A48EA12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2849166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Custom Art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2713F3-2524-9367-0C2A-7AAA5A0D923F}"/>
              </a:ext>
            </a:extLst>
          </p:cNvPr>
          <p:cNvGrpSpPr/>
          <p:nvPr/>
        </p:nvGrpSpPr>
        <p:grpSpPr>
          <a:xfrm>
            <a:off x="5353050" y="1734741"/>
            <a:ext cx="6838950" cy="1034653"/>
            <a:chOff x="5353050" y="1734741"/>
            <a:chExt cx="6838950" cy="1034653"/>
          </a:xfrm>
        </p:grpSpPr>
        <p:pic>
          <p:nvPicPr>
            <p:cNvPr id="31" name="Picture 30" descr="A yellow cartoon face with tongue out and purple text&#10;&#10;Description automatically generated with low confidence">
              <a:extLst>
                <a:ext uri="{FF2B5EF4-FFF2-40B4-BE49-F238E27FC236}">
                  <a16:creationId xmlns:a16="http://schemas.microsoft.com/office/drawing/2014/main" id="{10753544-35B9-1F76-9A8E-1AB9BF1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4747" y="1734741"/>
              <a:ext cx="888206" cy="888206"/>
            </a:xfrm>
            <a:prstGeom prst="rect">
              <a:avLst/>
            </a:prstGeom>
          </p:spPr>
        </p:pic>
        <p:pic>
          <p:nvPicPr>
            <p:cNvPr id="32" name="Picture 31" descr="A yellow cartoon face with tongue out and purple text&#10;&#10;Description automatically generated with low confidence">
              <a:extLst>
                <a:ext uri="{FF2B5EF4-FFF2-40B4-BE49-F238E27FC236}">
                  <a16:creationId xmlns:a16="http://schemas.microsoft.com/office/drawing/2014/main" id="{5EB17866-7ABF-159A-1662-85F3E8FE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04947" y="1741885"/>
              <a:ext cx="888206" cy="888206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A0BCCCD5-725E-EF6A-5970-3261EE05E31E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1915716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Successful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589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50" y="1255811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Social Media Presence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4A134A-AEC4-3838-376E-26C65883826C}"/>
              </a:ext>
            </a:extLst>
          </p:cNvPr>
          <p:cNvGrpSpPr/>
          <p:nvPr/>
        </p:nvGrpSpPr>
        <p:grpSpPr>
          <a:xfrm>
            <a:off x="5923558" y="2750345"/>
            <a:ext cx="5894680" cy="2721623"/>
            <a:chOff x="5923558" y="2750345"/>
            <a:chExt cx="5894680" cy="272162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2AB77CD-A9FC-C2D0-84D7-7AC2EF0C5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7764" t="2006" r="67138" b="73987"/>
            <a:stretch/>
          </p:blipFill>
          <p:spPr>
            <a:xfrm>
              <a:off x="7643813" y="2750345"/>
              <a:ext cx="1003301" cy="1064305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BB7842A-5CEA-3F8E-DA65-E73E2516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847" t="2006" r="51055" b="73987"/>
            <a:stretch/>
          </p:blipFill>
          <p:spPr>
            <a:xfrm>
              <a:off x="8737599" y="3662250"/>
              <a:ext cx="1003301" cy="1064305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F030204-BB40-DC7E-BF8D-7FD490A1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61" t="74087" r="83240" b="1906"/>
            <a:stretch/>
          </p:blipFill>
          <p:spPr>
            <a:xfrm>
              <a:off x="7643813" y="3673007"/>
              <a:ext cx="1003301" cy="106430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09CBE33-DFFE-8AA5-2D19-DFFCC335C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9933" t="25484" r="34969" b="50509"/>
            <a:stretch/>
          </p:blipFill>
          <p:spPr>
            <a:xfrm>
              <a:off x="8756648" y="2750345"/>
              <a:ext cx="1003301" cy="1064305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271516E-ABC0-84D5-B6CD-F011375C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2071" y="4726555"/>
              <a:ext cx="831056" cy="745413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067E11-7E8F-FF0C-FEDB-CACCFC47964B}"/>
                </a:ext>
              </a:extLst>
            </p:cNvPr>
            <p:cNvSpPr/>
            <p:nvPr/>
          </p:nvSpPr>
          <p:spPr>
            <a:xfrm>
              <a:off x="9222873" y="4833689"/>
              <a:ext cx="571104" cy="57110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>
                  <a:latin typeface="Darumadrop One" pitchFamily="2" charset="-128"/>
                  <a:ea typeface="Darumadrop One" pitchFamily="2" charset="-128"/>
                </a:rPr>
                <a:t>47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1457061-3DD2-100F-F94D-1DBFF1B158CE}"/>
                </a:ext>
              </a:extLst>
            </p:cNvPr>
            <p:cNvSpPr/>
            <p:nvPr/>
          </p:nvSpPr>
          <p:spPr>
            <a:xfrm>
              <a:off x="7653433" y="4833689"/>
              <a:ext cx="571104" cy="57110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>
                  <a:latin typeface="Darumadrop One" pitchFamily="2" charset="-128"/>
                  <a:ea typeface="Darumadrop One" pitchFamily="2" charset="-128"/>
                </a:rPr>
                <a:t>113</a:t>
              </a:r>
            </a:p>
          </p:txBody>
        </p: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5B95F02B-A8E5-725E-E26B-0E1A908B8498}"/>
                </a:ext>
              </a:extLst>
            </p:cNvPr>
            <p:cNvSpPr txBox="1">
              <a:spLocks/>
            </p:cNvSpPr>
            <p:nvPr/>
          </p:nvSpPr>
          <p:spPr>
            <a:xfrm>
              <a:off x="9458815" y="4981682"/>
              <a:ext cx="2359423" cy="3871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Downloads</a:t>
              </a:r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3BE525E2-E7A1-B034-F1FF-43F20CE96A15}"/>
                </a:ext>
              </a:extLst>
            </p:cNvPr>
            <p:cNvSpPr txBox="1">
              <a:spLocks/>
            </p:cNvSpPr>
            <p:nvPr/>
          </p:nvSpPr>
          <p:spPr>
            <a:xfrm>
              <a:off x="5923558" y="4981682"/>
              <a:ext cx="2359423" cy="3871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Views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4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879" y="4279702"/>
            <a:ext cx="3036095" cy="2134284"/>
          </a:xfrm>
          <a:custGeom>
            <a:avLst/>
            <a:gdLst>
              <a:gd name="connsiteX0" fmla="*/ 0 w 3036095"/>
              <a:gd name="connsiteY0" fmla="*/ 0 h 2134284"/>
              <a:gd name="connsiteX1" fmla="*/ 667941 w 3036095"/>
              <a:gd name="connsiteY1" fmla="*/ 0 h 2134284"/>
              <a:gd name="connsiteX2" fmla="*/ 1275160 w 3036095"/>
              <a:gd name="connsiteY2" fmla="*/ 0 h 2134284"/>
              <a:gd name="connsiteX3" fmla="*/ 1852018 w 3036095"/>
              <a:gd name="connsiteY3" fmla="*/ 0 h 2134284"/>
              <a:gd name="connsiteX4" fmla="*/ 2398515 w 3036095"/>
              <a:gd name="connsiteY4" fmla="*/ 0 h 2134284"/>
              <a:gd name="connsiteX5" fmla="*/ 3036095 w 3036095"/>
              <a:gd name="connsiteY5" fmla="*/ 0 h 2134284"/>
              <a:gd name="connsiteX6" fmla="*/ 3036095 w 3036095"/>
              <a:gd name="connsiteY6" fmla="*/ 469542 h 2134284"/>
              <a:gd name="connsiteX7" fmla="*/ 3036095 w 3036095"/>
              <a:gd name="connsiteY7" fmla="*/ 960428 h 2134284"/>
              <a:gd name="connsiteX8" fmla="*/ 3036095 w 3036095"/>
              <a:gd name="connsiteY8" fmla="*/ 1451313 h 2134284"/>
              <a:gd name="connsiteX9" fmla="*/ 3036095 w 3036095"/>
              <a:gd name="connsiteY9" fmla="*/ 2134284 h 2134284"/>
              <a:gd name="connsiteX10" fmla="*/ 2459237 w 3036095"/>
              <a:gd name="connsiteY10" fmla="*/ 2134284 h 2134284"/>
              <a:gd name="connsiteX11" fmla="*/ 1882379 w 3036095"/>
              <a:gd name="connsiteY11" fmla="*/ 2134284 h 2134284"/>
              <a:gd name="connsiteX12" fmla="*/ 1275160 w 3036095"/>
              <a:gd name="connsiteY12" fmla="*/ 2134284 h 2134284"/>
              <a:gd name="connsiteX13" fmla="*/ 637580 w 3036095"/>
              <a:gd name="connsiteY13" fmla="*/ 2134284 h 2134284"/>
              <a:gd name="connsiteX14" fmla="*/ 0 w 3036095"/>
              <a:gd name="connsiteY14" fmla="*/ 2134284 h 2134284"/>
              <a:gd name="connsiteX15" fmla="*/ 0 w 3036095"/>
              <a:gd name="connsiteY15" fmla="*/ 1643399 h 2134284"/>
              <a:gd name="connsiteX16" fmla="*/ 0 w 3036095"/>
              <a:gd name="connsiteY16" fmla="*/ 1173856 h 2134284"/>
              <a:gd name="connsiteX17" fmla="*/ 0 w 3036095"/>
              <a:gd name="connsiteY17" fmla="*/ 640285 h 2134284"/>
              <a:gd name="connsiteX18" fmla="*/ 0 w 3036095"/>
              <a:gd name="connsiteY18" fmla="*/ 0 h 213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6095" h="2134284" fill="none" extrusionOk="0">
                <a:moveTo>
                  <a:pt x="0" y="0"/>
                </a:moveTo>
                <a:cubicBezTo>
                  <a:pt x="278406" y="-30895"/>
                  <a:pt x="521850" y="-27889"/>
                  <a:pt x="667941" y="0"/>
                </a:cubicBezTo>
                <a:cubicBezTo>
                  <a:pt x="814032" y="27889"/>
                  <a:pt x="1143929" y="-7626"/>
                  <a:pt x="1275160" y="0"/>
                </a:cubicBezTo>
                <a:cubicBezTo>
                  <a:pt x="1406391" y="7626"/>
                  <a:pt x="1604693" y="-16293"/>
                  <a:pt x="1852018" y="0"/>
                </a:cubicBezTo>
                <a:cubicBezTo>
                  <a:pt x="2099343" y="16293"/>
                  <a:pt x="2283940" y="-14700"/>
                  <a:pt x="2398515" y="0"/>
                </a:cubicBezTo>
                <a:cubicBezTo>
                  <a:pt x="2513090" y="14700"/>
                  <a:pt x="2755726" y="23718"/>
                  <a:pt x="3036095" y="0"/>
                </a:cubicBezTo>
                <a:cubicBezTo>
                  <a:pt x="3016990" y="107877"/>
                  <a:pt x="3039198" y="344404"/>
                  <a:pt x="3036095" y="469542"/>
                </a:cubicBezTo>
                <a:cubicBezTo>
                  <a:pt x="3032992" y="594680"/>
                  <a:pt x="3043699" y="802606"/>
                  <a:pt x="3036095" y="960428"/>
                </a:cubicBezTo>
                <a:cubicBezTo>
                  <a:pt x="3028491" y="1118250"/>
                  <a:pt x="3047703" y="1301522"/>
                  <a:pt x="3036095" y="1451313"/>
                </a:cubicBezTo>
                <a:cubicBezTo>
                  <a:pt x="3024487" y="1601105"/>
                  <a:pt x="3057775" y="1875077"/>
                  <a:pt x="3036095" y="2134284"/>
                </a:cubicBezTo>
                <a:cubicBezTo>
                  <a:pt x="2899042" y="2137651"/>
                  <a:pt x="2691545" y="2127685"/>
                  <a:pt x="2459237" y="2134284"/>
                </a:cubicBezTo>
                <a:cubicBezTo>
                  <a:pt x="2226929" y="2140883"/>
                  <a:pt x="2109724" y="2117097"/>
                  <a:pt x="1882379" y="2134284"/>
                </a:cubicBezTo>
                <a:cubicBezTo>
                  <a:pt x="1655034" y="2151471"/>
                  <a:pt x="1567126" y="2153659"/>
                  <a:pt x="1275160" y="2134284"/>
                </a:cubicBezTo>
                <a:cubicBezTo>
                  <a:pt x="983194" y="2114909"/>
                  <a:pt x="843160" y="2104154"/>
                  <a:pt x="637580" y="2134284"/>
                </a:cubicBezTo>
                <a:cubicBezTo>
                  <a:pt x="432000" y="2164414"/>
                  <a:pt x="228596" y="2115193"/>
                  <a:pt x="0" y="2134284"/>
                </a:cubicBezTo>
                <a:cubicBezTo>
                  <a:pt x="-20658" y="1968852"/>
                  <a:pt x="15052" y="1748309"/>
                  <a:pt x="0" y="1643399"/>
                </a:cubicBezTo>
                <a:cubicBezTo>
                  <a:pt x="-15052" y="1538490"/>
                  <a:pt x="16544" y="1343939"/>
                  <a:pt x="0" y="1173856"/>
                </a:cubicBezTo>
                <a:cubicBezTo>
                  <a:pt x="-16544" y="1003773"/>
                  <a:pt x="11022" y="808406"/>
                  <a:pt x="0" y="640285"/>
                </a:cubicBezTo>
                <a:cubicBezTo>
                  <a:pt x="-11022" y="472164"/>
                  <a:pt x="-10702" y="242455"/>
                  <a:pt x="0" y="0"/>
                </a:cubicBezTo>
                <a:close/>
              </a:path>
              <a:path w="3036095" h="2134284" stroke="0" extrusionOk="0">
                <a:moveTo>
                  <a:pt x="0" y="0"/>
                </a:moveTo>
                <a:cubicBezTo>
                  <a:pt x="140554" y="23661"/>
                  <a:pt x="370918" y="5430"/>
                  <a:pt x="576858" y="0"/>
                </a:cubicBezTo>
                <a:cubicBezTo>
                  <a:pt x="782798" y="-5430"/>
                  <a:pt x="984691" y="-7422"/>
                  <a:pt x="1123355" y="0"/>
                </a:cubicBezTo>
                <a:cubicBezTo>
                  <a:pt x="1262019" y="7422"/>
                  <a:pt x="1518132" y="-10326"/>
                  <a:pt x="1639491" y="0"/>
                </a:cubicBezTo>
                <a:cubicBezTo>
                  <a:pt x="1760850" y="10326"/>
                  <a:pt x="1918798" y="-12877"/>
                  <a:pt x="2185988" y="0"/>
                </a:cubicBezTo>
                <a:cubicBezTo>
                  <a:pt x="2453178" y="12877"/>
                  <a:pt x="2833504" y="4972"/>
                  <a:pt x="3036095" y="0"/>
                </a:cubicBezTo>
                <a:cubicBezTo>
                  <a:pt x="3038110" y="199358"/>
                  <a:pt x="3024561" y="342005"/>
                  <a:pt x="3036095" y="533571"/>
                </a:cubicBezTo>
                <a:cubicBezTo>
                  <a:pt x="3047629" y="725137"/>
                  <a:pt x="3049722" y="963095"/>
                  <a:pt x="3036095" y="1109828"/>
                </a:cubicBezTo>
                <a:cubicBezTo>
                  <a:pt x="3022468" y="1256561"/>
                  <a:pt x="3025900" y="1386966"/>
                  <a:pt x="3036095" y="1643399"/>
                </a:cubicBezTo>
                <a:cubicBezTo>
                  <a:pt x="3046290" y="1899832"/>
                  <a:pt x="3036004" y="1958363"/>
                  <a:pt x="3036095" y="2134284"/>
                </a:cubicBezTo>
                <a:cubicBezTo>
                  <a:pt x="2867819" y="2106994"/>
                  <a:pt x="2727016" y="2117934"/>
                  <a:pt x="2428876" y="2134284"/>
                </a:cubicBezTo>
                <a:cubicBezTo>
                  <a:pt x="2130736" y="2150634"/>
                  <a:pt x="2095629" y="2145189"/>
                  <a:pt x="1912740" y="2134284"/>
                </a:cubicBezTo>
                <a:cubicBezTo>
                  <a:pt x="1729851" y="2123379"/>
                  <a:pt x="1490529" y="2142959"/>
                  <a:pt x="1305521" y="2134284"/>
                </a:cubicBezTo>
                <a:cubicBezTo>
                  <a:pt x="1120513" y="2125609"/>
                  <a:pt x="832943" y="2131410"/>
                  <a:pt x="698302" y="2134284"/>
                </a:cubicBezTo>
                <a:cubicBezTo>
                  <a:pt x="563661" y="2137158"/>
                  <a:pt x="274739" y="2112155"/>
                  <a:pt x="0" y="2134284"/>
                </a:cubicBezTo>
                <a:cubicBezTo>
                  <a:pt x="-15326" y="1965670"/>
                  <a:pt x="-6487" y="1854393"/>
                  <a:pt x="0" y="1643399"/>
                </a:cubicBezTo>
                <a:cubicBezTo>
                  <a:pt x="6487" y="1432405"/>
                  <a:pt x="-626" y="1288570"/>
                  <a:pt x="0" y="1173856"/>
                </a:cubicBezTo>
                <a:cubicBezTo>
                  <a:pt x="626" y="1059142"/>
                  <a:pt x="-8945" y="936985"/>
                  <a:pt x="0" y="704314"/>
                </a:cubicBezTo>
                <a:cubicBezTo>
                  <a:pt x="8945" y="471643"/>
                  <a:pt x="31357" y="2607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0599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725" y="1583703"/>
            <a:ext cx="9083112" cy="4830283"/>
          </a:xfrm>
          <a:custGeom>
            <a:avLst/>
            <a:gdLst>
              <a:gd name="connsiteX0" fmla="*/ 0 w 9083112"/>
              <a:gd name="connsiteY0" fmla="*/ 0 h 4830283"/>
              <a:gd name="connsiteX1" fmla="*/ 698701 w 9083112"/>
              <a:gd name="connsiteY1" fmla="*/ 0 h 4830283"/>
              <a:gd name="connsiteX2" fmla="*/ 1397402 w 9083112"/>
              <a:gd name="connsiteY2" fmla="*/ 0 h 4830283"/>
              <a:gd name="connsiteX3" fmla="*/ 2277765 w 9083112"/>
              <a:gd name="connsiteY3" fmla="*/ 0 h 4830283"/>
              <a:gd name="connsiteX4" fmla="*/ 2885635 w 9083112"/>
              <a:gd name="connsiteY4" fmla="*/ 0 h 4830283"/>
              <a:gd name="connsiteX5" fmla="*/ 3765998 w 9083112"/>
              <a:gd name="connsiteY5" fmla="*/ 0 h 4830283"/>
              <a:gd name="connsiteX6" fmla="*/ 4192206 w 9083112"/>
              <a:gd name="connsiteY6" fmla="*/ 0 h 4830283"/>
              <a:gd name="connsiteX7" fmla="*/ 5072569 w 9083112"/>
              <a:gd name="connsiteY7" fmla="*/ 0 h 4830283"/>
              <a:gd name="connsiteX8" fmla="*/ 5862101 w 9083112"/>
              <a:gd name="connsiteY8" fmla="*/ 0 h 4830283"/>
              <a:gd name="connsiteX9" fmla="*/ 6651633 w 9083112"/>
              <a:gd name="connsiteY9" fmla="*/ 0 h 4830283"/>
              <a:gd name="connsiteX10" fmla="*/ 7077840 w 9083112"/>
              <a:gd name="connsiteY10" fmla="*/ 0 h 4830283"/>
              <a:gd name="connsiteX11" fmla="*/ 7685710 w 9083112"/>
              <a:gd name="connsiteY11" fmla="*/ 0 h 4830283"/>
              <a:gd name="connsiteX12" fmla="*/ 8293580 w 9083112"/>
              <a:gd name="connsiteY12" fmla="*/ 0 h 4830283"/>
              <a:gd name="connsiteX13" fmla="*/ 9083112 w 9083112"/>
              <a:gd name="connsiteY13" fmla="*/ 0 h 4830283"/>
              <a:gd name="connsiteX14" fmla="*/ 9083112 w 9083112"/>
              <a:gd name="connsiteY14" fmla="*/ 690040 h 4830283"/>
              <a:gd name="connsiteX15" fmla="*/ 9083112 w 9083112"/>
              <a:gd name="connsiteY15" fmla="*/ 1476687 h 4830283"/>
              <a:gd name="connsiteX16" fmla="*/ 9083112 w 9083112"/>
              <a:gd name="connsiteY16" fmla="*/ 2070121 h 4830283"/>
              <a:gd name="connsiteX17" fmla="*/ 9083112 w 9083112"/>
              <a:gd name="connsiteY17" fmla="*/ 2711859 h 4830283"/>
              <a:gd name="connsiteX18" fmla="*/ 9083112 w 9083112"/>
              <a:gd name="connsiteY18" fmla="*/ 3305294 h 4830283"/>
              <a:gd name="connsiteX19" fmla="*/ 9083112 w 9083112"/>
              <a:gd name="connsiteY19" fmla="*/ 3995334 h 4830283"/>
              <a:gd name="connsiteX20" fmla="*/ 9083112 w 9083112"/>
              <a:gd name="connsiteY20" fmla="*/ 4830283 h 4830283"/>
              <a:gd name="connsiteX21" fmla="*/ 8293580 w 9083112"/>
              <a:gd name="connsiteY21" fmla="*/ 4830283 h 4830283"/>
              <a:gd name="connsiteX22" fmla="*/ 7776541 w 9083112"/>
              <a:gd name="connsiteY22" fmla="*/ 4830283 h 4830283"/>
              <a:gd name="connsiteX23" fmla="*/ 6987009 w 9083112"/>
              <a:gd name="connsiteY23" fmla="*/ 4830283 h 4830283"/>
              <a:gd name="connsiteX24" fmla="*/ 6197477 w 9083112"/>
              <a:gd name="connsiteY24" fmla="*/ 4830283 h 4830283"/>
              <a:gd name="connsiteX25" fmla="*/ 5407945 w 9083112"/>
              <a:gd name="connsiteY25" fmla="*/ 4830283 h 4830283"/>
              <a:gd name="connsiteX26" fmla="*/ 4981738 w 9083112"/>
              <a:gd name="connsiteY26" fmla="*/ 4830283 h 4830283"/>
              <a:gd name="connsiteX27" fmla="*/ 4101374 w 9083112"/>
              <a:gd name="connsiteY27" fmla="*/ 4830283 h 4830283"/>
              <a:gd name="connsiteX28" fmla="*/ 3584336 w 9083112"/>
              <a:gd name="connsiteY28" fmla="*/ 4830283 h 4830283"/>
              <a:gd name="connsiteX29" fmla="*/ 3158128 w 9083112"/>
              <a:gd name="connsiteY29" fmla="*/ 4830283 h 4830283"/>
              <a:gd name="connsiteX30" fmla="*/ 2641089 w 9083112"/>
              <a:gd name="connsiteY30" fmla="*/ 4830283 h 4830283"/>
              <a:gd name="connsiteX31" fmla="*/ 1942389 w 9083112"/>
              <a:gd name="connsiteY31" fmla="*/ 4830283 h 4830283"/>
              <a:gd name="connsiteX32" fmla="*/ 1152857 w 9083112"/>
              <a:gd name="connsiteY32" fmla="*/ 4830283 h 4830283"/>
              <a:gd name="connsiteX33" fmla="*/ 0 w 9083112"/>
              <a:gd name="connsiteY33" fmla="*/ 4830283 h 4830283"/>
              <a:gd name="connsiteX34" fmla="*/ 0 w 9083112"/>
              <a:gd name="connsiteY34" fmla="*/ 4188545 h 4830283"/>
              <a:gd name="connsiteX35" fmla="*/ 0 w 9083112"/>
              <a:gd name="connsiteY35" fmla="*/ 3401899 h 4830283"/>
              <a:gd name="connsiteX36" fmla="*/ 0 w 9083112"/>
              <a:gd name="connsiteY36" fmla="*/ 2615253 h 4830283"/>
              <a:gd name="connsiteX37" fmla="*/ 0 w 9083112"/>
              <a:gd name="connsiteY37" fmla="*/ 2070121 h 4830283"/>
              <a:gd name="connsiteX38" fmla="*/ 0 w 9083112"/>
              <a:gd name="connsiteY38" fmla="*/ 1380081 h 4830283"/>
              <a:gd name="connsiteX39" fmla="*/ 0 w 9083112"/>
              <a:gd name="connsiteY39" fmla="*/ 593435 h 4830283"/>
              <a:gd name="connsiteX40" fmla="*/ 0 w 9083112"/>
              <a:gd name="connsiteY40" fmla="*/ 0 h 483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83112" h="4830283" fill="none" extrusionOk="0">
                <a:moveTo>
                  <a:pt x="0" y="0"/>
                </a:moveTo>
                <a:cubicBezTo>
                  <a:pt x="180769" y="16817"/>
                  <a:pt x="394649" y="4189"/>
                  <a:pt x="698701" y="0"/>
                </a:cubicBezTo>
                <a:cubicBezTo>
                  <a:pt x="1002753" y="-4189"/>
                  <a:pt x="1213900" y="25326"/>
                  <a:pt x="1397402" y="0"/>
                </a:cubicBezTo>
                <a:cubicBezTo>
                  <a:pt x="1580904" y="-25326"/>
                  <a:pt x="1863035" y="-16896"/>
                  <a:pt x="2277765" y="0"/>
                </a:cubicBezTo>
                <a:cubicBezTo>
                  <a:pt x="2692495" y="16896"/>
                  <a:pt x="2721662" y="9819"/>
                  <a:pt x="2885635" y="0"/>
                </a:cubicBezTo>
                <a:cubicBezTo>
                  <a:pt x="3049608" y="-9819"/>
                  <a:pt x="3441736" y="27667"/>
                  <a:pt x="3765998" y="0"/>
                </a:cubicBezTo>
                <a:cubicBezTo>
                  <a:pt x="4090260" y="-27667"/>
                  <a:pt x="4008214" y="20853"/>
                  <a:pt x="4192206" y="0"/>
                </a:cubicBezTo>
                <a:cubicBezTo>
                  <a:pt x="4376198" y="-20853"/>
                  <a:pt x="4762319" y="263"/>
                  <a:pt x="5072569" y="0"/>
                </a:cubicBezTo>
                <a:cubicBezTo>
                  <a:pt x="5382819" y="-263"/>
                  <a:pt x="5612583" y="30403"/>
                  <a:pt x="5862101" y="0"/>
                </a:cubicBezTo>
                <a:cubicBezTo>
                  <a:pt x="6111619" y="-30403"/>
                  <a:pt x="6439474" y="25904"/>
                  <a:pt x="6651633" y="0"/>
                </a:cubicBezTo>
                <a:cubicBezTo>
                  <a:pt x="6863792" y="-25904"/>
                  <a:pt x="6955445" y="-20098"/>
                  <a:pt x="7077840" y="0"/>
                </a:cubicBezTo>
                <a:cubicBezTo>
                  <a:pt x="7200235" y="20098"/>
                  <a:pt x="7544532" y="-7922"/>
                  <a:pt x="7685710" y="0"/>
                </a:cubicBezTo>
                <a:cubicBezTo>
                  <a:pt x="7826888" y="7922"/>
                  <a:pt x="8113948" y="-11063"/>
                  <a:pt x="8293580" y="0"/>
                </a:cubicBezTo>
                <a:cubicBezTo>
                  <a:pt x="8473212" y="11063"/>
                  <a:pt x="8811575" y="-30335"/>
                  <a:pt x="9083112" y="0"/>
                </a:cubicBezTo>
                <a:cubicBezTo>
                  <a:pt x="9056168" y="311028"/>
                  <a:pt x="9074189" y="417107"/>
                  <a:pt x="9083112" y="690040"/>
                </a:cubicBezTo>
                <a:cubicBezTo>
                  <a:pt x="9092035" y="962973"/>
                  <a:pt x="9121829" y="1108603"/>
                  <a:pt x="9083112" y="1476687"/>
                </a:cubicBezTo>
                <a:cubicBezTo>
                  <a:pt x="9044395" y="1844771"/>
                  <a:pt x="9061195" y="1869786"/>
                  <a:pt x="9083112" y="2070121"/>
                </a:cubicBezTo>
                <a:cubicBezTo>
                  <a:pt x="9105029" y="2270456"/>
                  <a:pt x="9080766" y="2494058"/>
                  <a:pt x="9083112" y="2711859"/>
                </a:cubicBezTo>
                <a:cubicBezTo>
                  <a:pt x="9085458" y="2929660"/>
                  <a:pt x="9057758" y="3049380"/>
                  <a:pt x="9083112" y="3305294"/>
                </a:cubicBezTo>
                <a:cubicBezTo>
                  <a:pt x="9108466" y="3561208"/>
                  <a:pt x="9048794" y="3656371"/>
                  <a:pt x="9083112" y="3995334"/>
                </a:cubicBezTo>
                <a:cubicBezTo>
                  <a:pt x="9117430" y="4334297"/>
                  <a:pt x="9047372" y="4650027"/>
                  <a:pt x="9083112" y="4830283"/>
                </a:cubicBezTo>
                <a:cubicBezTo>
                  <a:pt x="8804176" y="4837064"/>
                  <a:pt x="8546341" y="4829169"/>
                  <a:pt x="8293580" y="4830283"/>
                </a:cubicBezTo>
                <a:cubicBezTo>
                  <a:pt x="8040819" y="4831397"/>
                  <a:pt x="8014136" y="4831327"/>
                  <a:pt x="7776541" y="4830283"/>
                </a:cubicBezTo>
                <a:cubicBezTo>
                  <a:pt x="7538946" y="4829239"/>
                  <a:pt x="7376468" y="4828320"/>
                  <a:pt x="6987009" y="4830283"/>
                </a:cubicBezTo>
                <a:cubicBezTo>
                  <a:pt x="6597550" y="4832246"/>
                  <a:pt x="6476229" y="4857066"/>
                  <a:pt x="6197477" y="4830283"/>
                </a:cubicBezTo>
                <a:cubicBezTo>
                  <a:pt x="5918725" y="4803500"/>
                  <a:pt x="5620414" y="4815908"/>
                  <a:pt x="5407945" y="4830283"/>
                </a:cubicBezTo>
                <a:cubicBezTo>
                  <a:pt x="5195476" y="4844658"/>
                  <a:pt x="5090817" y="4809528"/>
                  <a:pt x="4981738" y="4830283"/>
                </a:cubicBezTo>
                <a:cubicBezTo>
                  <a:pt x="4872659" y="4851038"/>
                  <a:pt x="4299404" y="4806796"/>
                  <a:pt x="4101374" y="4830283"/>
                </a:cubicBezTo>
                <a:cubicBezTo>
                  <a:pt x="3903344" y="4853770"/>
                  <a:pt x="3786049" y="4816424"/>
                  <a:pt x="3584336" y="4830283"/>
                </a:cubicBezTo>
                <a:cubicBezTo>
                  <a:pt x="3382623" y="4844142"/>
                  <a:pt x="3293175" y="4816715"/>
                  <a:pt x="3158128" y="4830283"/>
                </a:cubicBezTo>
                <a:cubicBezTo>
                  <a:pt x="3023081" y="4843851"/>
                  <a:pt x="2833826" y="4816038"/>
                  <a:pt x="2641089" y="4830283"/>
                </a:cubicBezTo>
                <a:cubicBezTo>
                  <a:pt x="2448352" y="4844528"/>
                  <a:pt x="2137946" y="4845650"/>
                  <a:pt x="1942389" y="4830283"/>
                </a:cubicBezTo>
                <a:cubicBezTo>
                  <a:pt x="1746832" y="4814916"/>
                  <a:pt x="1319726" y="4858589"/>
                  <a:pt x="1152857" y="4830283"/>
                </a:cubicBezTo>
                <a:cubicBezTo>
                  <a:pt x="985988" y="4801977"/>
                  <a:pt x="470681" y="4873209"/>
                  <a:pt x="0" y="4830283"/>
                </a:cubicBezTo>
                <a:cubicBezTo>
                  <a:pt x="-28880" y="4562650"/>
                  <a:pt x="-6812" y="4462401"/>
                  <a:pt x="0" y="4188545"/>
                </a:cubicBezTo>
                <a:cubicBezTo>
                  <a:pt x="6812" y="3914689"/>
                  <a:pt x="6401" y="3591750"/>
                  <a:pt x="0" y="3401899"/>
                </a:cubicBezTo>
                <a:cubicBezTo>
                  <a:pt x="-6401" y="3212048"/>
                  <a:pt x="-21131" y="2860939"/>
                  <a:pt x="0" y="2615253"/>
                </a:cubicBezTo>
                <a:cubicBezTo>
                  <a:pt x="21131" y="2369567"/>
                  <a:pt x="135" y="2288667"/>
                  <a:pt x="0" y="2070121"/>
                </a:cubicBezTo>
                <a:cubicBezTo>
                  <a:pt x="-135" y="1851575"/>
                  <a:pt x="-12484" y="1623816"/>
                  <a:pt x="0" y="1380081"/>
                </a:cubicBezTo>
                <a:cubicBezTo>
                  <a:pt x="12484" y="1136346"/>
                  <a:pt x="-19541" y="967144"/>
                  <a:pt x="0" y="593435"/>
                </a:cubicBezTo>
                <a:cubicBezTo>
                  <a:pt x="19541" y="219726"/>
                  <a:pt x="18928" y="119663"/>
                  <a:pt x="0" y="0"/>
                </a:cubicBezTo>
                <a:close/>
              </a:path>
              <a:path w="9083112" h="4830283" stroke="0" extrusionOk="0">
                <a:moveTo>
                  <a:pt x="0" y="0"/>
                </a:moveTo>
                <a:cubicBezTo>
                  <a:pt x="250068" y="-26457"/>
                  <a:pt x="335656" y="-14959"/>
                  <a:pt x="607870" y="0"/>
                </a:cubicBezTo>
                <a:cubicBezTo>
                  <a:pt x="880084" y="14959"/>
                  <a:pt x="989088" y="3275"/>
                  <a:pt x="1124908" y="0"/>
                </a:cubicBezTo>
                <a:cubicBezTo>
                  <a:pt x="1260728" y="-3275"/>
                  <a:pt x="1351260" y="4369"/>
                  <a:pt x="1551116" y="0"/>
                </a:cubicBezTo>
                <a:cubicBezTo>
                  <a:pt x="1750972" y="-4369"/>
                  <a:pt x="1867818" y="11610"/>
                  <a:pt x="2068155" y="0"/>
                </a:cubicBezTo>
                <a:cubicBezTo>
                  <a:pt x="2268492" y="-11610"/>
                  <a:pt x="2574868" y="-12002"/>
                  <a:pt x="2857687" y="0"/>
                </a:cubicBezTo>
                <a:cubicBezTo>
                  <a:pt x="3140506" y="12002"/>
                  <a:pt x="3242350" y="26281"/>
                  <a:pt x="3556388" y="0"/>
                </a:cubicBezTo>
                <a:cubicBezTo>
                  <a:pt x="3870426" y="-26281"/>
                  <a:pt x="3874217" y="17884"/>
                  <a:pt x="3982595" y="0"/>
                </a:cubicBezTo>
                <a:cubicBezTo>
                  <a:pt x="4090973" y="-17884"/>
                  <a:pt x="4241258" y="8611"/>
                  <a:pt x="4408803" y="0"/>
                </a:cubicBezTo>
                <a:cubicBezTo>
                  <a:pt x="4576348" y="-8611"/>
                  <a:pt x="4683704" y="-25074"/>
                  <a:pt x="4925842" y="0"/>
                </a:cubicBezTo>
                <a:cubicBezTo>
                  <a:pt x="5167980" y="25074"/>
                  <a:pt x="5407396" y="30919"/>
                  <a:pt x="5806205" y="0"/>
                </a:cubicBezTo>
                <a:cubicBezTo>
                  <a:pt x="6205014" y="-30919"/>
                  <a:pt x="6345093" y="33782"/>
                  <a:pt x="6504906" y="0"/>
                </a:cubicBezTo>
                <a:cubicBezTo>
                  <a:pt x="6664719" y="-33782"/>
                  <a:pt x="6936999" y="22266"/>
                  <a:pt x="7294438" y="0"/>
                </a:cubicBezTo>
                <a:cubicBezTo>
                  <a:pt x="7651877" y="-22266"/>
                  <a:pt x="7522408" y="-8521"/>
                  <a:pt x="7720645" y="0"/>
                </a:cubicBezTo>
                <a:cubicBezTo>
                  <a:pt x="7918882" y="8521"/>
                  <a:pt x="8408727" y="-7696"/>
                  <a:pt x="9083112" y="0"/>
                </a:cubicBezTo>
                <a:cubicBezTo>
                  <a:pt x="9074390" y="237530"/>
                  <a:pt x="9121780" y="454459"/>
                  <a:pt x="9083112" y="786646"/>
                </a:cubicBezTo>
                <a:cubicBezTo>
                  <a:pt x="9044444" y="1118833"/>
                  <a:pt x="9098777" y="1203684"/>
                  <a:pt x="9083112" y="1380081"/>
                </a:cubicBezTo>
                <a:cubicBezTo>
                  <a:pt x="9067447" y="1556479"/>
                  <a:pt x="9076501" y="1789020"/>
                  <a:pt x="9083112" y="2166727"/>
                </a:cubicBezTo>
                <a:cubicBezTo>
                  <a:pt x="9089723" y="2544434"/>
                  <a:pt x="9069147" y="2493076"/>
                  <a:pt x="9083112" y="2711859"/>
                </a:cubicBezTo>
                <a:cubicBezTo>
                  <a:pt x="9097077" y="2930642"/>
                  <a:pt x="9074935" y="3086722"/>
                  <a:pt x="9083112" y="3401899"/>
                </a:cubicBezTo>
                <a:cubicBezTo>
                  <a:pt x="9091289" y="3717076"/>
                  <a:pt x="9059881" y="3927346"/>
                  <a:pt x="9083112" y="4091940"/>
                </a:cubicBezTo>
                <a:cubicBezTo>
                  <a:pt x="9106343" y="4256534"/>
                  <a:pt x="9096459" y="4677973"/>
                  <a:pt x="9083112" y="4830283"/>
                </a:cubicBezTo>
                <a:cubicBezTo>
                  <a:pt x="8887565" y="4834875"/>
                  <a:pt x="8658264" y="4810275"/>
                  <a:pt x="8384411" y="4830283"/>
                </a:cubicBezTo>
                <a:cubicBezTo>
                  <a:pt x="8110558" y="4850291"/>
                  <a:pt x="8000203" y="4811786"/>
                  <a:pt x="7776541" y="4830283"/>
                </a:cubicBezTo>
                <a:cubicBezTo>
                  <a:pt x="7552879" y="4848781"/>
                  <a:pt x="7397840" y="4826369"/>
                  <a:pt x="7168671" y="4830283"/>
                </a:cubicBezTo>
                <a:cubicBezTo>
                  <a:pt x="6939502" y="4834198"/>
                  <a:pt x="6906418" y="4853686"/>
                  <a:pt x="6651633" y="4830283"/>
                </a:cubicBezTo>
                <a:cubicBezTo>
                  <a:pt x="6396848" y="4806880"/>
                  <a:pt x="6392245" y="4838684"/>
                  <a:pt x="6225425" y="4830283"/>
                </a:cubicBezTo>
                <a:cubicBezTo>
                  <a:pt x="6058605" y="4821882"/>
                  <a:pt x="5847698" y="4836968"/>
                  <a:pt x="5708387" y="4830283"/>
                </a:cubicBezTo>
                <a:cubicBezTo>
                  <a:pt x="5569076" y="4823598"/>
                  <a:pt x="5380106" y="4836084"/>
                  <a:pt x="5191348" y="4830283"/>
                </a:cubicBezTo>
                <a:cubicBezTo>
                  <a:pt x="5002590" y="4824482"/>
                  <a:pt x="4528906" y="4832947"/>
                  <a:pt x="4310985" y="4830283"/>
                </a:cubicBezTo>
                <a:cubicBezTo>
                  <a:pt x="4093064" y="4827619"/>
                  <a:pt x="3917363" y="4801471"/>
                  <a:pt x="3703115" y="4830283"/>
                </a:cubicBezTo>
                <a:cubicBezTo>
                  <a:pt x="3488867" y="4859096"/>
                  <a:pt x="3264891" y="4799960"/>
                  <a:pt x="3004414" y="4830283"/>
                </a:cubicBezTo>
                <a:cubicBezTo>
                  <a:pt x="2743937" y="4860606"/>
                  <a:pt x="2674426" y="4813204"/>
                  <a:pt x="2578206" y="4830283"/>
                </a:cubicBezTo>
                <a:cubicBezTo>
                  <a:pt x="2481986" y="4847362"/>
                  <a:pt x="2209112" y="4808266"/>
                  <a:pt x="2061168" y="4830283"/>
                </a:cubicBezTo>
                <a:cubicBezTo>
                  <a:pt x="1913224" y="4852300"/>
                  <a:pt x="1688049" y="4822861"/>
                  <a:pt x="1544129" y="4830283"/>
                </a:cubicBezTo>
                <a:cubicBezTo>
                  <a:pt x="1400209" y="4837705"/>
                  <a:pt x="961448" y="4844768"/>
                  <a:pt x="663766" y="4830283"/>
                </a:cubicBezTo>
                <a:cubicBezTo>
                  <a:pt x="366084" y="4815798"/>
                  <a:pt x="261277" y="4826288"/>
                  <a:pt x="0" y="4830283"/>
                </a:cubicBezTo>
                <a:cubicBezTo>
                  <a:pt x="24084" y="4602267"/>
                  <a:pt x="964" y="4527145"/>
                  <a:pt x="0" y="4236848"/>
                </a:cubicBezTo>
                <a:cubicBezTo>
                  <a:pt x="-964" y="3946551"/>
                  <a:pt x="-25793" y="3735527"/>
                  <a:pt x="0" y="3595111"/>
                </a:cubicBezTo>
                <a:cubicBezTo>
                  <a:pt x="25793" y="3454695"/>
                  <a:pt x="-16960" y="3240365"/>
                  <a:pt x="0" y="3049979"/>
                </a:cubicBezTo>
                <a:cubicBezTo>
                  <a:pt x="16960" y="2859593"/>
                  <a:pt x="33892" y="2448195"/>
                  <a:pt x="0" y="2263333"/>
                </a:cubicBezTo>
                <a:cubicBezTo>
                  <a:pt x="-33892" y="2078471"/>
                  <a:pt x="31537" y="1834364"/>
                  <a:pt x="0" y="1476687"/>
                </a:cubicBezTo>
                <a:cubicBezTo>
                  <a:pt x="-31537" y="1119010"/>
                  <a:pt x="30933" y="1105639"/>
                  <a:pt x="0" y="786646"/>
                </a:cubicBezTo>
                <a:cubicBezTo>
                  <a:pt x="-30933" y="467653"/>
                  <a:pt x="-28823" y="22576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6807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4590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28" y="1426634"/>
            <a:ext cx="8694480" cy="5066241"/>
          </a:xfrm>
          <a:custGeom>
            <a:avLst/>
            <a:gdLst>
              <a:gd name="connsiteX0" fmla="*/ 0 w 8694480"/>
              <a:gd name="connsiteY0" fmla="*/ 0 h 5066241"/>
              <a:gd name="connsiteX1" fmla="*/ 492687 w 8694480"/>
              <a:gd name="connsiteY1" fmla="*/ 0 h 5066241"/>
              <a:gd name="connsiteX2" fmla="*/ 985374 w 8694480"/>
              <a:gd name="connsiteY2" fmla="*/ 0 h 5066241"/>
              <a:gd name="connsiteX3" fmla="*/ 1391117 w 8694480"/>
              <a:gd name="connsiteY3" fmla="*/ 0 h 5066241"/>
              <a:gd name="connsiteX4" fmla="*/ 2144638 w 8694480"/>
              <a:gd name="connsiteY4" fmla="*/ 0 h 5066241"/>
              <a:gd name="connsiteX5" fmla="*/ 2550381 w 8694480"/>
              <a:gd name="connsiteY5" fmla="*/ 0 h 5066241"/>
              <a:gd name="connsiteX6" fmla="*/ 3130013 w 8694480"/>
              <a:gd name="connsiteY6" fmla="*/ 0 h 5066241"/>
              <a:gd name="connsiteX7" fmla="*/ 3883534 w 8694480"/>
              <a:gd name="connsiteY7" fmla="*/ 0 h 5066241"/>
              <a:gd name="connsiteX8" fmla="*/ 4637056 w 8694480"/>
              <a:gd name="connsiteY8" fmla="*/ 0 h 5066241"/>
              <a:gd name="connsiteX9" fmla="*/ 4955854 w 8694480"/>
              <a:gd name="connsiteY9" fmla="*/ 0 h 5066241"/>
              <a:gd name="connsiteX10" fmla="*/ 5535486 w 8694480"/>
              <a:gd name="connsiteY10" fmla="*/ 0 h 5066241"/>
              <a:gd name="connsiteX11" fmla="*/ 6289007 w 8694480"/>
              <a:gd name="connsiteY11" fmla="*/ 0 h 5066241"/>
              <a:gd name="connsiteX12" fmla="*/ 6781694 w 8694480"/>
              <a:gd name="connsiteY12" fmla="*/ 0 h 5066241"/>
              <a:gd name="connsiteX13" fmla="*/ 7187437 w 8694480"/>
              <a:gd name="connsiteY13" fmla="*/ 0 h 5066241"/>
              <a:gd name="connsiteX14" fmla="*/ 7506234 w 8694480"/>
              <a:gd name="connsiteY14" fmla="*/ 0 h 5066241"/>
              <a:gd name="connsiteX15" fmla="*/ 7825032 w 8694480"/>
              <a:gd name="connsiteY15" fmla="*/ 0 h 5066241"/>
              <a:gd name="connsiteX16" fmla="*/ 8694480 w 8694480"/>
              <a:gd name="connsiteY16" fmla="*/ 0 h 5066241"/>
              <a:gd name="connsiteX17" fmla="*/ 8694480 w 8694480"/>
              <a:gd name="connsiteY17" fmla="*/ 562916 h 5066241"/>
              <a:gd name="connsiteX18" fmla="*/ 8694480 w 8694480"/>
              <a:gd name="connsiteY18" fmla="*/ 1125831 h 5066241"/>
              <a:gd name="connsiteX19" fmla="*/ 8694480 w 8694480"/>
              <a:gd name="connsiteY19" fmla="*/ 1790072 h 5066241"/>
              <a:gd name="connsiteX20" fmla="*/ 8694480 w 8694480"/>
              <a:gd name="connsiteY20" fmla="*/ 2251663 h 5066241"/>
              <a:gd name="connsiteX21" fmla="*/ 8694480 w 8694480"/>
              <a:gd name="connsiteY21" fmla="*/ 2662591 h 5066241"/>
              <a:gd name="connsiteX22" fmla="*/ 8694480 w 8694480"/>
              <a:gd name="connsiteY22" fmla="*/ 3174844 h 5066241"/>
              <a:gd name="connsiteX23" fmla="*/ 8694480 w 8694480"/>
              <a:gd name="connsiteY23" fmla="*/ 3737760 h 5066241"/>
              <a:gd name="connsiteX24" fmla="*/ 8694480 w 8694480"/>
              <a:gd name="connsiteY24" fmla="*/ 4300676 h 5066241"/>
              <a:gd name="connsiteX25" fmla="*/ 8694480 w 8694480"/>
              <a:gd name="connsiteY25" fmla="*/ 5066241 h 5066241"/>
              <a:gd name="connsiteX26" fmla="*/ 8114848 w 8694480"/>
              <a:gd name="connsiteY26" fmla="*/ 5066241 h 5066241"/>
              <a:gd name="connsiteX27" fmla="*/ 7622161 w 8694480"/>
              <a:gd name="connsiteY27" fmla="*/ 5066241 h 5066241"/>
              <a:gd name="connsiteX28" fmla="*/ 7303363 w 8694480"/>
              <a:gd name="connsiteY28" fmla="*/ 5066241 h 5066241"/>
              <a:gd name="connsiteX29" fmla="*/ 6723731 w 8694480"/>
              <a:gd name="connsiteY29" fmla="*/ 5066241 h 5066241"/>
              <a:gd name="connsiteX30" fmla="*/ 6144099 w 8694480"/>
              <a:gd name="connsiteY30" fmla="*/ 5066241 h 5066241"/>
              <a:gd name="connsiteX31" fmla="*/ 5390578 w 8694480"/>
              <a:gd name="connsiteY31" fmla="*/ 5066241 h 5066241"/>
              <a:gd name="connsiteX32" fmla="*/ 4984835 w 8694480"/>
              <a:gd name="connsiteY32" fmla="*/ 5066241 h 5066241"/>
              <a:gd name="connsiteX33" fmla="*/ 4231314 w 8694480"/>
              <a:gd name="connsiteY33" fmla="*/ 5066241 h 5066241"/>
              <a:gd name="connsiteX34" fmla="*/ 3564737 w 8694480"/>
              <a:gd name="connsiteY34" fmla="*/ 5066241 h 5066241"/>
              <a:gd name="connsiteX35" fmla="*/ 3245939 w 8694480"/>
              <a:gd name="connsiteY35" fmla="*/ 5066241 h 5066241"/>
              <a:gd name="connsiteX36" fmla="*/ 2840197 w 8694480"/>
              <a:gd name="connsiteY36" fmla="*/ 5066241 h 5066241"/>
              <a:gd name="connsiteX37" fmla="*/ 2086675 w 8694480"/>
              <a:gd name="connsiteY37" fmla="*/ 5066241 h 5066241"/>
              <a:gd name="connsiteX38" fmla="*/ 1420098 w 8694480"/>
              <a:gd name="connsiteY38" fmla="*/ 5066241 h 5066241"/>
              <a:gd name="connsiteX39" fmla="*/ 927411 w 8694480"/>
              <a:gd name="connsiteY39" fmla="*/ 5066241 h 5066241"/>
              <a:gd name="connsiteX40" fmla="*/ 0 w 8694480"/>
              <a:gd name="connsiteY40" fmla="*/ 5066241 h 5066241"/>
              <a:gd name="connsiteX41" fmla="*/ 0 w 8694480"/>
              <a:gd name="connsiteY41" fmla="*/ 4553988 h 5066241"/>
              <a:gd name="connsiteX42" fmla="*/ 0 w 8694480"/>
              <a:gd name="connsiteY42" fmla="*/ 4041734 h 5066241"/>
              <a:gd name="connsiteX43" fmla="*/ 0 w 8694480"/>
              <a:gd name="connsiteY43" fmla="*/ 3529481 h 5066241"/>
              <a:gd name="connsiteX44" fmla="*/ 0 w 8694480"/>
              <a:gd name="connsiteY44" fmla="*/ 2915903 h 5066241"/>
              <a:gd name="connsiteX45" fmla="*/ 0 w 8694480"/>
              <a:gd name="connsiteY45" fmla="*/ 2302325 h 5066241"/>
              <a:gd name="connsiteX46" fmla="*/ 0 w 8694480"/>
              <a:gd name="connsiteY46" fmla="*/ 1790072 h 5066241"/>
              <a:gd name="connsiteX47" fmla="*/ 0 w 8694480"/>
              <a:gd name="connsiteY47" fmla="*/ 1379143 h 5066241"/>
              <a:gd name="connsiteX48" fmla="*/ 0 w 8694480"/>
              <a:gd name="connsiteY48" fmla="*/ 714903 h 5066241"/>
              <a:gd name="connsiteX49" fmla="*/ 0 w 8694480"/>
              <a:gd name="connsiteY49" fmla="*/ 0 h 506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694480" h="5066241" fill="none" extrusionOk="0">
                <a:moveTo>
                  <a:pt x="0" y="0"/>
                </a:moveTo>
                <a:cubicBezTo>
                  <a:pt x="201860" y="-54199"/>
                  <a:pt x="295482" y="12382"/>
                  <a:pt x="492687" y="0"/>
                </a:cubicBezTo>
                <a:cubicBezTo>
                  <a:pt x="689892" y="-12382"/>
                  <a:pt x="875835" y="43161"/>
                  <a:pt x="985374" y="0"/>
                </a:cubicBezTo>
                <a:cubicBezTo>
                  <a:pt x="1094913" y="-43161"/>
                  <a:pt x="1210096" y="29684"/>
                  <a:pt x="1391117" y="0"/>
                </a:cubicBezTo>
                <a:cubicBezTo>
                  <a:pt x="1572138" y="-29684"/>
                  <a:pt x="1848625" y="57181"/>
                  <a:pt x="2144638" y="0"/>
                </a:cubicBezTo>
                <a:cubicBezTo>
                  <a:pt x="2440651" y="-57181"/>
                  <a:pt x="2348827" y="21641"/>
                  <a:pt x="2550381" y="0"/>
                </a:cubicBezTo>
                <a:cubicBezTo>
                  <a:pt x="2751935" y="-21641"/>
                  <a:pt x="2902354" y="65154"/>
                  <a:pt x="3130013" y="0"/>
                </a:cubicBezTo>
                <a:cubicBezTo>
                  <a:pt x="3357672" y="-65154"/>
                  <a:pt x="3517779" y="12036"/>
                  <a:pt x="3883534" y="0"/>
                </a:cubicBezTo>
                <a:cubicBezTo>
                  <a:pt x="4249289" y="-12036"/>
                  <a:pt x="4438267" y="37968"/>
                  <a:pt x="4637056" y="0"/>
                </a:cubicBezTo>
                <a:cubicBezTo>
                  <a:pt x="4835845" y="-37968"/>
                  <a:pt x="4875810" y="8847"/>
                  <a:pt x="4955854" y="0"/>
                </a:cubicBezTo>
                <a:cubicBezTo>
                  <a:pt x="5035898" y="-8847"/>
                  <a:pt x="5419435" y="13067"/>
                  <a:pt x="5535486" y="0"/>
                </a:cubicBezTo>
                <a:cubicBezTo>
                  <a:pt x="5651537" y="-13067"/>
                  <a:pt x="5936976" y="56055"/>
                  <a:pt x="6289007" y="0"/>
                </a:cubicBezTo>
                <a:cubicBezTo>
                  <a:pt x="6641038" y="-56055"/>
                  <a:pt x="6568446" y="54620"/>
                  <a:pt x="6781694" y="0"/>
                </a:cubicBezTo>
                <a:cubicBezTo>
                  <a:pt x="6994942" y="-54620"/>
                  <a:pt x="7058570" y="13128"/>
                  <a:pt x="7187437" y="0"/>
                </a:cubicBezTo>
                <a:cubicBezTo>
                  <a:pt x="7316304" y="-13128"/>
                  <a:pt x="7437593" y="20830"/>
                  <a:pt x="7506234" y="0"/>
                </a:cubicBezTo>
                <a:cubicBezTo>
                  <a:pt x="7574875" y="-20830"/>
                  <a:pt x="7737340" y="11115"/>
                  <a:pt x="7825032" y="0"/>
                </a:cubicBezTo>
                <a:cubicBezTo>
                  <a:pt x="7912724" y="-11115"/>
                  <a:pt x="8399826" y="31336"/>
                  <a:pt x="8694480" y="0"/>
                </a:cubicBezTo>
                <a:cubicBezTo>
                  <a:pt x="8703192" y="136543"/>
                  <a:pt x="8657455" y="322596"/>
                  <a:pt x="8694480" y="562916"/>
                </a:cubicBezTo>
                <a:cubicBezTo>
                  <a:pt x="8731505" y="803236"/>
                  <a:pt x="8651742" y="958379"/>
                  <a:pt x="8694480" y="1125831"/>
                </a:cubicBezTo>
                <a:cubicBezTo>
                  <a:pt x="8737218" y="1293284"/>
                  <a:pt x="8623468" y="1464246"/>
                  <a:pt x="8694480" y="1790072"/>
                </a:cubicBezTo>
                <a:cubicBezTo>
                  <a:pt x="8765492" y="2115898"/>
                  <a:pt x="8669638" y="2092065"/>
                  <a:pt x="8694480" y="2251663"/>
                </a:cubicBezTo>
                <a:cubicBezTo>
                  <a:pt x="8719322" y="2411261"/>
                  <a:pt x="8688069" y="2552893"/>
                  <a:pt x="8694480" y="2662591"/>
                </a:cubicBezTo>
                <a:cubicBezTo>
                  <a:pt x="8700891" y="2772289"/>
                  <a:pt x="8674194" y="2960475"/>
                  <a:pt x="8694480" y="3174844"/>
                </a:cubicBezTo>
                <a:cubicBezTo>
                  <a:pt x="8714766" y="3389213"/>
                  <a:pt x="8656245" y="3535133"/>
                  <a:pt x="8694480" y="3737760"/>
                </a:cubicBezTo>
                <a:cubicBezTo>
                  <a:pt x="8732715" y="3940387"/>
                  <a:pt x="8653115" y="4119566"/>
                  <a:pt x="8694480" y="4300676"/>
                </a:cubicBezTo>
                <a:cubicBezTo>
                  <a:pt x="8735845" y="4481786"/>
                  <a:pt x="8632690" y="4702677"/>
                  <a:pt x="8694480" y="5066241"/>
                </a:cubicBezTo>
                <a:cubicBezTo>
                  <a:pt x="8546356" y="5067385"/>
                  <a:pt x="8347898" y="5024646"/>
                  <a:pt x="8114848" y="5066241"/>
                </a:cubicBezTo>
                <a:cubicBezTo>
                  <a:pt x="7881798" y="5107836"/>
                  <a:pt x="7794097" y="5042370"/>
                  <a:pt x="7622161" y="5066241"/>
                </a:cubicBezTo>
                <a:cubicBezTo>
                  <a:pt x="7450225" y="5090112"/>
                  <a:pt x="7397729" y="5038079"/>
                  <a:pt x="7303363" y="5066241"/>
                </a:cubicBezTo>
                <a:cubicBezTo>
                  <a:pt x="7208997" y="5094403"/>
                  <a:pt x="6933633" y="5038826"/>
                  <a:pt x="6723731" y="5066241"/>
                </a:cubicBezTo>
                <a:cubicBezTo>
                  <a:pt x="6513829" y="5093656"/>
                  <a:pt x="6350215" y="5040095"/>
                  <a:pt x="6144099" y="5066241"/>
                </a:cubicBezTo>
                <a:cubicBezTo>
                  <a:pt x="5937983" y="5092387"/>
                  <a:pt x="5686280" y="5041494"/>
                  <a:pt x="5390578" y="5066241"/>
                </a:cubicBezTo>
                <a:cubicBezTo>
                  <a:pt x="5094876" y="5090988"/>
                  <a:pt x="5178507" y="5021304"/>
                  <a:pt x="4984835" y="5066241"/>
                </a:cubicBezTo>
                <a:cubicBezTo>
                  <a:pt x="4791163" y="5111178"/>
                  <a:pt x="4523743" y="5018865"/>
                  <a:pt x="4231314" y="5066241"/>
                </a:cubicBezTo>
                <a:cubicBezTo>
                  <a:pt x="3938885" y="5113617"/>
                  <a:pt x="3737980" y="5060197"/>
                  <a:pt x="3564737" y="5066241"/>
                </a:cubicBezTo>
                <a:cubicBezTo>
                  <a:pt x="3391494" y="5072285"/>
                  <a:pt x="3380671" y="5060388"/>
                  <a:pt x="3245939" y="5066241"/>
                </a:cubicBezTo>
                <a:cubicBezTo>
                  <a:pt x="3111207" y="5072094"/>
                  <a:pt x="2937012" y="5058729"/>
                  <a:pt x="2840197" y="5066241"/>
                </a:cubicBezTo>
                <a:cubicBezTo>
                  <a:pt x="2743382" y="5073753"/>
                  <a:pt x="2320480" y="5022707"/>
                  <a:pt x="2086675" y="5066241"/>
                </a:cubicBezTo>
                <a:cubicBezTo>
                  <a:pt x="1852870" y="5109775"/>
                  <a:pt x="1566308" y="4999351"/>
                  <a:pt x="1420098" y="5066241"/>
                </a:cubicBezTo>
                <a:cubicBezTo>
                  <a:pt x="1273888" y="5133131"/>
                  <a:pt x="1153679" y="5027242"/>
                  <a:pt x="927411" y="5066241"/>
                </a:cubicBezTo>
                <a:cubicBezTo>
                  <a:pt x="701143" y="5105240"/>
                  <a:pt x="456327" y="5006697"/>
                  <a:pt x="0" y="5066241"/>
                </a:cubicBezTo>
                <a:cubicBezTo>
                  <a:pt x="-4311" y="4927280"/>
                  <a:pt x="17070" y="4727052"/>
                  <a:pt x="0" y="4553988"/>
                </a:cubicBezTo>
                <a:cubicBezTo>
                  <a:pt x="-17070" y="4380924"/>
                  <a:pt x="10430" y="4213773"/>
                  <a:pt x="0" y="4041734"/>
                </a:cubicBezTo>
                <a:cubicBezTo>
                  <a:pt x="-10430" y="3869695"/>
                  <a:pt x="60622" y="3763359"/>
                  <a:pt x="0" y="3529481"/>
                </a:cubicBezTo>
                <a:cubicBezTo>
                  <a:pt x="-60622" y="3295603"/>
                  <a:pt x="50516" y="3209796"/>
                  <a:pt x="0" y="2915903"/>
                </a:cubicBezTo>
                <a:cubicBezTo>
                  <a:pt x="-50516" y="2622010"/>
                  <a:pt x="18208" y="2449694"/>
                  <a:pt x="0" y="2302325"/>
                </a:cubicBezTo>
                <a:cubicBezTo>
                  <a:pt x="-18208" y="2154956"/>
                  <a:pt x="43427" y="1908547"/>
                  <a:pt x="0" y="1790072"/>
                </a:cubicBezTo>
                <a:cubicBezTo>
                  <a:pt x="-43427" y="1671597"/>
                  <a:pt x="48469" y="1549215"/>
                  <a:pt x="0" y="1379143"/>
                </a:cubicBezTo>
                <a:cubicBezTo>
                  <a:pt x="-48469" y="1209071"/>
                  <a:pt x="34432" y="1011194"/>
                  <a:pt x="0" y="714903"/>
                </a:cubicBezTo>
                <a:cubicBezTo>
                  <a:pt x="-34432" y="418612"/>
                  <a:pt x="64267" y="267864"/>
                  <a:pt x="0" y="0"/>
                </a:cubicBezTo>
                <a:close/>
              </a:path>
              <a:path w="8694480" h="5066241" stroke="0" extrusionOk="0">
                <a:moveTo>
                  <a:pt x="0" y="0"/>
                </a:moveTo>
                <a:cubicBezTo>
                  <a:pt x="255329" y="-66862"/>
                  <a:pt x="309171" y="9770"/>
                  <a:pt x="579632" y="0"/>
                </a:cubicBezTo>
                <a:cubicBezTo>
                  <a:pt x="850093" y="-9770"/>
                  <a:pt x="1109191" y="33314"/>
                  <a:pt x="1246209" y="0"/>
                </a:cubicBezTo>
                <a:cubicBezTo>
                  <a:pt x="1383227" y="-33314"/>
                  <a:pt x="1485978" y="34288"/>
                  <a:pt x="1565006" y="0"/>
                </a:cubicBezTo>
                <a:cubicBezTo>
                  <a:pt x="1644034" y="-34288"/>
                  <a:pt x="1948514" y="35484"/>
                  <a:pt x="2144638" y="0"/>
                </a:cubicBezTo>
                <a:cubicBezTo>
                  <a:pt x="2340762" y="-35484"/>
                  <a:pt x="2518687" y="49234"/>
                  <a:pt x="2811215" y="0"/>
                </a:cubicBezTo>
                <a:cubicBezTo>
                  <a:pt x="3103743" y="-49234"/>
                  <a:pt x="3023628" y="6782"/>
                  <a:pt x="3130013" y="0"/>
                </a:cubicBezTo>
                <a:cubicBezTo>
                  <a:pt x="3236398" y="-6782"/>
                  <a:pt x="3310526" y="15411"/>
                  <a:pt x="3448810" y="0"/>
                </a:cubicBezTo>
                <a:cubicBezTo>
                  <a:pt x="3587094" y="-15411"/>
                  <a:pt x="3839838" y="41189"/>
                  <a:pt x="3941498" y="0"/>
                </a:cubicBezTo>
                <a:cubicBezTo>
                  <a:pt x="4043158" y="-41189"/>
                  <a:pt x="4243502" y="19511"/>
                  <a:pt x="4347240" y="0"/>
                </a:cubicBezTo>
                <a:cubicBezTo>
                  <a:pt x="4450978" y="-19511"/>
                  <a:pt x="4719820" y="15561"/>
                  <a:pt x="4926872" y="0"/>
                </a:cubicBezTo>
                <a:cubicBezTo>
                  <a:pt x="5133924" y="-15561"/>
                  <a:pt x="5435949" y="10477"/>
                  <a:pt x="5593449" y="0"/>
                </a:cubicBezTo>
                <a:cubicBezTo>
                  <a:pt x="5750949" y="-10477"/>
                  <a:pt x="6063756" y="2661"/>
                  <a:pt x="6260026" y="0"/>
                </a:cubicBezTo>
                <a:cubicBezTo>
                  <a:pt x="6456296" y="-2661"/>
                  <a:pt x="6764924" y="41121"/>
                  <a:pt x="7013547" y="0"/>
                </a:cubicBezTo>
                <a:cubicBezTo>
                  <a:pt x="7262170" y="-41121"/>
                  <a:pt x="7454235" y="78731"/>
                  <a:pt x="7767069" y="0"/>
                </a:cubicBezTo>
                <a:cubicBezTo>
                  <a:pt x="8079903" y="-78731"/>
                  <a:pt x="8003807" y="40747"/>
                  <a:pt x="8172811" y="0"/>
                </a:cubicBezTo>
                <a:cubicBezTo>
                  <a:pt x="8341815" y="-40747"/>
                  <a:pt x="8529936" y="21164"/>
                  <a:pt x="8694480" y="0"/>
                </a:cubicBezTo>
                <a:cubicBezTo>
                  <a:pt x="8763914" y="144710"/>
                  <a:pt x="8668199" y="493831"/>
                  <a:pt x="8694480" y="664240"/>
                </a:cubicBezTo>
                <a:cubicBezTo>
                  <a:pt x="8720761" y="834649"/>
                  <a:pt x="8653040" y="1080120"/>
                  <a:pt x="8694480" y="1277819"/>
                </a:cubicBezTo>
                <a:cubicBezTo>
                  <a:pt x="8735920" y="1475518"/>
                  <a:pt x="8646872" y="1533126"/>
                  <a:pt x="8694480" y="1688747"/>
                </a:cubicBezTo>
                <a:cubicBezTo>
                  <a:pt x="8742088" y="1844368"/>
                  <a:pt x="8633562" y="2050690"/>
                  <a:pt x="8694480" y="2251663"/>
                </a:cubicBezTo>
                <a:cubicBezTo>
                  <a:pt x="8755398" y="2452636"/>
                  <a:pt x="8693603" y="2572773"/>
                  <a:pt x="8694480" y="2763916"/>
                </a:cubicBezTo>
                <a:cubicBezTo>
                  <a:pt x="8695357" y="2955059"/>
                  <a:pt x="8687501" y="3133616"/>
                  <a:pt x="8694480" y="3276169"/>
                </a:cubicBezTo>
                <a:cubicBezTo>
                  <a:pt x="8701459" y="3418722"/>
                  <a:pt x="8669612" y="3565772"/>
                  <a:pt x="8694480" y="3737760"/>
                </a:cubicBezTo>
                <a:cubicBezTo>
                  <a:pt x="8719348" y="3909748"/>
                  <a:pt x="8672261" y="4128711"/>
                  <a:pt x="8694480" y="4250013"/>
                </a:cubicBezTo>
                <a:cubicBezTo>
                  <a:pt x="8716699" y="4371315"/>
                  <a:pt x="8662651" y="4800812"/>
                  <a:pt x="8694480" y="5066241"/>
                </a:cubicBezTo>
                <a:cubicBezTo>
                  <a:pt x="8557006" y="5100558"/>
                  <a:pt x="8205462" y="5062514"/>
                  <a:pt x="8027903" y="5066241"/>
                </a:cubicBezTo>
                <a:cubicBezTo>
                  <a:pt x="7850344" y="5069968"/>
                  <a:pt x="7705810" y="5024129"/>
                  <a:pt x="7622161" y="5066241"/>
                </a:cubicBezTo>
                <a:cubicBezTo>
                  <a:pt x="7538512" y="5108353"/>
                  <a:pt x="7021702" y="5014822"/>
                  <a:pt x="6868639" y="5066241"/>
                </a:cubicBezTo>
                <a:cubicBezTo>
                  <a:pt x="6715576" y="5117660"/>
                  <a:pt x="6383496" y="5040047"/>
                  <a:pt x="6202062" y="5066241"/>
                </a:cubicBezTo>
                <a:cubicBezTo>
                  <a:pt x="6020628" y="5092435"/>
                  <a:pt x="5819627" y="5043930"/>
                  <a:pt x="5709375" y="5066241"/>
                </a:cubicBezTo>
                <a:cubicBezTo>
                  <a:pt x="5599123" y="5088552"/>
                  <a:pt x="5259930" y="5036668"/>
                  <a:pt x="5129743" y="5066241"/>
                </a:cubicBezTo>
                <a:cubicBezTo>
                  <a:pt x="4999556" y="5095814"/>
                  <a:pt x="4631556" y="5042558"/>
                  <a:pt x="4376222" y="5066241"/>
                </a:cubicBezTo>
                <a:cubicBezTo>
                  <a:pt x="4120888" y="5089924"/>
                  <a:pt x="4028480" y="5052409"/>
                  <a:pt x="3796590" y="5066241"/>
                </a:cubicBezTo>
                <a:cubicBezTo>
                  <a:pt x="3564700" y="5080073"/>
                  <a:pt x="3343623" y="5037457"/>
                  <a:pt x="3216958" y="5066241"/>
                </a:cubicBezTo>
                <a:cubicBezTo>
                  <a:pt x="3090293" y="5095025"/>
                  <a:pt x="2690774" y="5027949"/>
                  <a:pt x="2550381" y="5066241"/>
                </a:cubicBezTo>
                <a:cubicBezTo>
                  <a:pt x="2409988" y="5104533"/>
                  <a:pt x="2236502" y="5008247"/>
                  <a:pt x="2057694" y="5066241"/>
                </a:cubicBezTo>
                <a:cubicBezTo>
                  <a:pt x="1878886" y="5124235"/>
                  <a:pt x="1684118" y="5002811"/>
                  <a:pt x="1478062" y="5066241"/>
                </a:cubicBezTo>
                <a:cubicBezTo>
                  <a:pt x="1272006" y="5129671"/>
                  <a:pt x="1236861" y="5051967"/>
                  <a:pt x="1072319" y="5066241"/>
                </a:cubicBezTo>
                <a:cubicBezTo>
                  <a:pt x="907777" y="5080515"/>
                  <a:pt x="896427" y="5047221"/>
                  <a:pt x="753522" y="5066241"/>
                </a:cubicBezTo>
                <a:cubicBezTo>
                  <a:pt x="610617" y="5085261"/>
                  <a:pt x="152139" y="4998166"/>
                  <a:pt x="0" y="5066241"/>
                </a:cubicBezTo>
                <a:cubicBezTo>
                  <a:pt x="-74982" y="4779740"/>
                  <a:pt x="20279" y="4564612"/>
                  <a:pt x="0" y="4402001"/>
                </a:cubicBezTo>
                <a:cubicBezTo>
                  <a:pt x="-20279" y="4239390"/>
                  <a:pt x="46578" y="4036264"/>
                  <a:pt x="0" y="3889747"/>
                </a:cubicBezTo>
                <a:cubicBezTo>
                  <a:pt x="-46578" y="3743230"/>
                  <a:pt x="60348" y="3549501"/>
                  <a:pt x="0" y="3377494"/>
                </a:cubicBezTo>
                <a:cubicBezTo>
                  <a:pt x="-60348" y="3205487"/>
                  <a:pt x="11857" y="3139945"/>
                  <a:pt x="0" y="2966566"/>
                </a:cubicBezTo>
                <a:cubicBezTo>
                  <a:pt x="-11857" y="2793187"/>
                  <a:pt x="18151" y="2625890"/>
                  <a:pt x="0" y="2352987"/>
                </a:cubicBezTo>
                <a:cubicBezTo>
                  <a:pt x="-18151" y="2080084"/>
                  <a:pt x="7917" y="1836459"/>
                  <a:pt x="0" y="1688747"/>
                </a:cubicBezTo>
                <a:cubicBezTo>
                  <a:pt x="-7917" y="1541035"/>
                  <a:pt x="3330" y="1314251"/>
                  <a:pt x="0" y="1075169"/>
                </a:cubicBezTo>
                <a:cubicBezTo>
                  <a:pt x="-3330" y="836087"/>
                  <a:pt x="44679" y="818992"/>
                  <a:pt x="0" y="613578"/>
                </a:cubicBezTo>
                <a:cubicBezTo>
                  <a:pt x="-44679" y="408164"/>
                  <a:pt x="48194" y="12838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3919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62" y="4175817"/>
            <a:ext cx="3047992" cy="2254555"/>
          </a:xfrm>
          <a:custGeom>
            <a:avLst/>
            <a:gdLst>
              <a:gd name="connsiteX0" fmla="*/ 0 w 3047992"/>
              <a:gd name="connsiteY0" fmla="*/ 0 h 2254555"/>
              <a:gd name="connsiteX1" fmla="*/ 568959 w 3047992"/>
              <a:gd name="connsiteY1" fmla="*/ 0 h 2254555"/>
              <a:gd name="connsiteX2" fmla="*/ 1046477 w 3047992"/>
              <a:gd name="connsiteY2" fmla="*/ 0 h 2254555"/>
              <a:gd name="connsiteX3" fmla="*/ 1523996 w 3047992"/>
              <a:gd name="connsiteY3" fmla="*/ 0 h 2254555"/>
              <a:gd name="connsiteX4" fmla="*/ 2062475 w 3047992"/>
              <a:gd name="connsiteY4" fmla="*/ 0 h 2254555"/>
              <a:gd name="connsiteX5" fmla="*/ 2600953 w 3047992"/>
              <a:gd name="connsiteY5" fmla="*/ 0 h 2254555"/>
              <a:gd name="connsiteX6" fmla="*/ 3047992 w 3047992"/>
              <a:gd name="connsiteY6" fmla="*/ 0 h 2254555"/>
              <a:gd name="connsiteX7" fmla="*/ 3047992 w 3047992"/>
              <a:gd name="connsiteY7" fmla="*/ 586184 h 2254555"/>
              <a:gd name="connsiteX8" fmla="*/ 3047992 w 3047992"/>
              <a:gd name="connsiteY8" fmla="*/ 1127278 h 2254555"/>
              <a:gd name="connsiteX9" fmla="*/ 3047992 w 3047992"/>
              <a:gd name="connsiteY9" fmla="*/ 1690916 h 2254555"/>
              <a:gd name="connsiteX10" fmla="*/ 3047992 w 3047992"/>
              <a:gd name="connsiteY10" fmla="*/ 2254555 h 2254555"/>
              <a:gd name="connsiteX11" fmla="*/ 2539993 w 3047992"/>
              <a:gd name="connsiteY11" fmla="*/ 2254555 h 2254555"/>
              <a:gd name="connsiteX12" fmla="*/ 2123434 w 3047992"/>
              <a:gd name="connsiteY12" fmla="*/ 2254555 h 2254555"/>
              <a:gd name="connsiteX13" fmla="*/ 1645916 w 3047992"/>
              <a:gd name="connsiteY13" fmla="*/ 2254555 h 2254555"/>
              <a:gd name="connsiteX14" fmla="*/ 1198877 w 3047992"/>
              <a:gd name="connsiteY14" fmla="*/ 2254555 h 2254555"/>
              <a:gd name="connsiteX15" fmla="*/ 629918 w 3047992"/>
              <a:gd name="connsiteY15" fmla="*/ 2254555 h 2254555"/>
              <a:gd name="connsiteX16" fmla="*/ 0 w 3047992"/>
              <a:gd name="connsiteY16" fmla="*/ 2254555 h 2254555"/>
              <a:gd name="connsiteX17" fmla="*/ 0 w 3047992"/>
              <a:gd name="connsiteY17" fmla="*/ 1668371 h 2254555"/>
              <a:gd name="connsiteX18" fmla="*/ 0 w 3047992"/>
              <a:gd name="connsiteY18" fmla="*/ 1149823 h 2254555"/>
              <a:gd name="connsiteX19" fmla="*/ 0 w 3047992"/>
              <a:gd name="connsiteY19" fmla="*/ 541093 h 2254555"/>
              <a:gd name="connsiteX20" fmla="*/ 0 w 3047992"/>
              <a:gd name="connsiteY20" fmla="*/ 0 h 225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47992" h="2254555" fill="none" extrusionOk="0">
                <a:moveTo>
                  <a:pt x="0" y="0"/>
                </a:moveTo>
                <a:cubicBezTo>
                  <a:pt x="152140" y="-10792"/>
                  <a:pt x="329599" y="491"/>
                  <a:pt x="568959" y="0"/>
                </a:cubicBezTo>
                <a:cubicBezTo>
                  <a:pt x="808319" y="-491"/>
                  <a:pt x="874410" y="56295"/>
                  <a:pt x="1046477" y="0"/>
                </a:cubicBezTo>
                <a:cubicBezTo>
                  <a:pt x="1218544" y="-56295"/>
                  <a:pt x="1327825" y="53675"/>
                  <a:pt x="1523996" y="0"/>
                </a:cubicBezTo>
                <a:cubicBezTo>
                  <a:pt x="1720167" y="-53675"/>
                  <a:pt x="1876907" y="36252"/>
                  <a:pt x="2062475" y="0"/>
                </a:cubicBezTo>
                <a:cubicBezTo>
                  <a:pt x="2248043" y="-36252"/>
                  <a:pt x="2469031" y="51918"/>
                  <a:pt x="2600953" y="0"/>
                </a:cubicBezTo>
                <a:cubicBezTo>
                  <a:pt x="2732875" y="-51918"/>
                  <a:pt x="2886522" y="32049"/>
                  <a:pt x="3047992" y="0"/>
                </a:cubicBezTo>
                <a:cubicBezTo>
                  <a:pt x="3103255" y="192543"/>
                  <a:pt x="3023922" y="417971"/>
                  <a:pt x="3047992" y="586184"/>
                </a:cubicBezTo>
                <a:cubicBezTo>
                  <a:pt x="3072062" y="754397"/>
                  <a:pt x="3024686" y="930903"/>
                  <a:pt x="3047992" y="1127278"/>
                </a:cubicBezTo>
                <a:cubicBezTo>
                  <a:pt x="3071298" y="1323653"/>
                  <a:pt x="3021154" y="1426719"/>
                  <a:pt x="3047992" y="1690916"/>
                </a:cubicBezTo>
                <a:cubicBezTo>
                  <a:pt x="3074830" y="1955113"/>
                  <a:pt x="3025240" y="2120122"/>
                  <a:pt x="3047992" y="2254555"/>
                </a:cubicBezTo>
                <a:cubicBezTo>
                  <a:pt x="2891088" y="2303203"/>
                  <a:pt x="2677516" y="2246166"/>
                  <a:pt x="2539993" y="2254555"/>
                </a:cubicBezTo>
                <a:cubicBezTo>
                  <a:pt x="2402470" y="2262944"/>
                  <a:pt x="2270523" y="2221183"/>
                  <a:pt x="2123434" y="2254555"/>
                </a:cubicBezTo>
                <a:cubicBezTo>
                  <a:pt x="1976345" y="2287927"/>
                  <a:pt x="1867895" y="2216280"/>
                  <a:pt x="1645916" y="2254555"/>
                </a:cubicBezTo>
                <a:cubicBezTo>
                  <a:pt x="1423937" y="2292830"/>
                  <a:pt x="1345675" y="2243262"/>
                  <a:pt x="1198877" y="2254555"/>
                </a:cubicBezTo>
                <a:cubicBezTo>
                  <a:pt x="1052079" y="2265848"/>
                  <a:pt x="837440" y="2221405"/>
                  <a:pt x="629918" y="2254555"/>
                </a:cubicBezTo>
                <a:cubicBezTo>
                  <a:pt x="422396" y="2287705"/>
                  <a:pt x="251519" y="2231265"/>
                  <a:pt x="0" y="2254555"/>
                </a:cubicBezTo>
                <a:cubicBezTo>
                  <a:pt x="-36597" y="2080480"/>
                  <a:pt x="22127" y="1888243"/>
                  <a:pt x="0" y="1668371"/>
                </a:cubicBezTo>
                <a:cubicBezTo>
                  <a:pt x="-22127" y="1448499"/>
                  <a:pt x="10741" y="1277289"/>
                  <a:pt x="0" y="1149823"/>
                </a:cubicBezTo>
                <a:cubicBezTo>
                  <a:pt x="-10741" y="1022357"/>
                  <a:pt x="13796" y="671958"/>
                  <a:pt x="0" y="541093"/>
                </a:cubicBezTo>
                <a:cubicBezTo>
                  <a:pt x="-13796" y="410228"/>
                  <a:pt x="17626" y="228720"/>
                  <a:pt x="0" y="0"/>
                </a:cubicBezTo>
                <a:close/>
              </a:path>
              <a:path w="3047992" h="2254555" stroke="0" extrusionOk="0">
                <a:moveTo>
                  <a:pt x="0" y="0"/>
                </a:moveTo>
                <a:cubicBezTo>
                  <a:pt x="213031" y="-39160"/>
                  <a:pt x="299408" y="41086"/>
                  <a:pt x="507999" y="0"/>
                </a:cubicBezTo>
                <a:cubicBezTo>
                  <a:pt x="716590" y="-41086"/>
                  <a:pt x="931703" y="59665"/>
                  <a:pt x="1046477" y="0"/>
                </a:cubicBezTo>
                <a:cubicBezTo>
                  <a:pt x="1161251" y="-59665"/>
                  <a:pt x="1364918" y="19942"/>
                  <a:pt x="1463036" y="0"/>
                </a:cubicBezTo>
                <a:cubicBezTo>
                  <a:pt x="1561154" y="-19942"/>
                  <a:pt x="1776500" y="16490"/>
                  <a:pt x="1971035" y="0"/>
                </a:cubicBezTo>
                <a:cubicBezTo>
                  <a:pt x="2165570" y="-16490"/>
                  <a:pt x="2312909" y="50430"/>
                  <a:pt x="2509513" y="0"/>
                </a:cubicBezTo>
                <a:cubicBezTo>
                  <a:pt x="2706117" y="-50430"/>
                  <a:pt x="2924646" y="25684"/>
                  <a:pt x="3047992" y="0"/>
                </a:cubicBezTo>
                <a:cubicBezTo>
                  <a:pt x="3062515" y="170636"/>
                  <a:pt x="3014868" y="250175"/>
                  <a:pt x="3047992" y="496002"/>
                </a:cubicBezTo>
                <a:cubicBezTo>
                  <a:pt x="3081116" y="741829"/>
                  <a:pt x="2999546" y="831165"/>
                  <a:pt x="3047992" y="992004"/>
                </a:cubicBezTo>
                <a:cubicBezTo>
                  <a:pt x="3096438" y="1152843"/>
                  <a:pt x="3023685" y="1328495"/>
                  <a:pt x="3047992" y="1533097"/>
                </a:cubicBezTo>
                <a:cubicBezTo>
                  <a:pt x="3072299" y="1737699"/>
                  <a:pt x="2971419" y="1953849"/>
                  <a:pt x="3047992" y="2254555"/>
                </a:cubicBezTo>
                <a:cubicBezTo>
                  <a:pt x="2948337" y="2300949"/>
                  <a:pt x="2785735" y="2205370"/>
                  <a:pt x="2570473" y="2254555"/>
                </a:cubicBezTo>
                <a:cubicBezTo>
                  <a:pt x="2355211" y="2303740"/>
                  <a:pt x="2349722" y="2217394"/>
                  <a:pt x="2153914" y="2254555"/>
                </a:cubicBezTo>
                <a:cubicBezTo>
                  <a:pt x="1958106" y="2291716"/>
                  <a:pt x="1870199" y="2232063"/>
                  <a:pt x="1676396" y="2254555"/>
                </a:cubicBezTo>
                <a:cubicBezTo>
                  <a:pt x="1482593" y="2277047"/>
                  <a:pt x="1428349" y="2230251"/>
                  <a:pt x="1229357" y="2254555"/>
                </a:cubicBezTo>
                <a:cubicBezTo>
                  <a:pt x="1030365" y="2278859"/>
                  <a:pt x="921846" y="2219734"/>
                  <a:pt x="782318" y="2254555"/>
                </a:cubicBezTo>
                <a:cubicBezTo>
                  <a:pt x="642790" y="2289376"/>
                  <a:pt x="280397" y="2250719"/>
                  <a:pt x="0" y="2254555"/>
                </a:cubicBezTo>
                <a:cubicBezTo>
                  <a:pt x="-53544" y="2134018"/>
                  <a:pt x="42182" y="1898477"/>
                  <a:pt x="0" y="1690916"/>
                </a:cubicBezTo>
                <a:cubicBezTo>
                  <a:pt x="-42182" y="1483355"/>
                  <a:pt x="25590" y="1356863"/>
                  <a:pt x="0" y="1194914"/>
                </a:cubicBezTo>
                <a:cubicBezTo>
                  <a:pt x="-25590" y="1032965"/>
                  <a:pt x="17978" y="886027"/>
                  <a:pt x="0" y="586184"/>
                </a:cubicBezTo>
                <a:cubicBezTo>
                  <a:pt x="-17978" y="286341"/>
                  <a:pt x="61079" y="24199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4713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New Features!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F885EB-4C0C-6114-007D-83AD195BBA67}"/>
              </a:ext>
            </a:extLst>
          </p:cNvPr>
          <p:cNvSpPr txBox="1">
            <a:spLocks/>
          </p:cNvSpPr>
          <p:nvPr/>
        </p:nvSpPr>
        <p:spPr>
          <a:xfrm>
            <a:off x="-128587" y="1906242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Exciting Feature Plan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FD070-8102-4466-147C-1A93C16AEAA3}"/>
              </a:ext>
            </a:extLst>
          </p:cNvPr>
          <p:cNvGrpSpPr/>
          <p:nvPr/>
        </p:nvGrpSpPr>
        <p:grpSpPr>
          <a:xfrm>
            <a:off x="5368145" y="2157367"/>
            <a:ext cx="6838950" cy="4700633"/>
            <a:chOff x="5368145" y="2157367"/>
            <a:chExt cx="6838950" cy="4700633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F6260CA-F3DC-7F1E-45D7-153158FAABD5}"/>
                </a:ext>
              </a:extLst>
            </p:cNvPr>
            <p:cNvSpPr txBox="1">
              <a:spLocks/>
            </p:cNvSpPr>
            <p:nvPr/>
          </p:nvSpPr>
          <p:spPr>
            <a:xfrm>
              <a:off x="5368145" y="5532437"/>
              <a:ext cx="6838950" cy="13255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And many more...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1A0535-7F12-29BB-76E0-EBDC309C4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9"/>
            <a:stretch/>
          </p:blipFill>
          <p:spPr>
            <a:xfrm>
              <a:off x="5453061" y="2157367"/>
              <a:ext cx="6638923" cy="3224258"/>
            </a:xfrm>
            <a:custGeom>
              <a:avLst/>
              <a:gdLst>
                <a:gd name="connsiteX0" fmla="*/ 0 w 6638923"/>
                <a:gd name="connsiteY0" fmla="*/ 0 h 3224258"/>
                <a:gd name="connsiteX1" fmla="*/ 686022 w 6638923"/>
                <a:gd name="connsiteY1" fmla="*/ 0 h 3224258"/>
                <a:gd name="connsiteX2" fmla="*/ 1372044 w 6638923"/>
                <a:gd name="connsiteY2" fmla="*/ 0 h 3224258"/>
                <a:gd name="connsiteX3" fmla="*/ 1792509 w 6638923"/>
                <a:gd name="connsiteY3" fmla="*/ 0 h 3224258"/>
                <a:gd name="connsiteX4" fmla="*/ 2212974 w 6638923"/>
                <a:gd name="connsiteY4" fmla="*/ 0 h 3224258"/>
                <a:gd name="connsiteX5" fmla="*/ 2898996 w 6638923"/>
                <a:gd name="connsiteY5" fmla="*/ 0 h 3224258"/>
                <a:gd name="connsiteX6" fmla="*/ 3385851 w 6638923"/>
                <a:gd name="connsiteY6" fmla="*/ 0 h 3224258"/>
                <a:gd name="connsiteX7" fmla="*/ 3806316 w 6638923"/>
                <a:gd name="connsiteY7" fmla="*/ 0 h 3224258"/>
                <a:gd name="connsiteX8" fmla="*/ 4160392 w 6638923"/>
                <a:gd name="connsiteY8" fmla="*/ 0 h 3224258"/>
                <a:gd name="connsiteX9" fmla="*/ 4780025 w 6638923"/>
                <a:gd name="connsiteY9" fmla="*/ 0 h 3224258"/>
                <a:gd name="connsiteX10" fmla="*/ 5333268 w 6638923"/>
                <a:gd name="connsiteY10" fmla="*/ 0 h 3224258"/>
                <a:gd name="connsiteX11" fmla="*/ 5886512 w 6638923"/>
                <a:gd name="connsiteY11" fmla="*/ 0 h 3224258"/>
                <a:gd name="connsiteX12" fmla="*/ 6638923 w 6638923"/>
                <a:gd name="connsiteY12" fmla="*/ 0 h 3224258"/>
                <a:gd name="connsiteX13" fmla="*/ 6638923 w 6638923"/>
                <a:gd name="connsiteY13" fmla="*/ 537376 h 3224258"/>
                <a:gd name="connsiteX14" fmla="*/ 6638923 w 6638923"/>
                <a:gd name="connsiteY14" fmla="*/ 1010268 h 3224258"/>
                <a:gd name="connsiteX15" fmla="*/ 6638923 w 6638923"/>
                <a:gd name="connsiteY15" fmla="*/ 1450916 h 3224258"/>
                <a:gd name="connsiteX16" fmla="*/ 6638923 w 6638923"/>
                <a:gd name="connsiteY16" fmla="*/ 1891565 h 3224258"/>
                <a:gd name="connsiteX17" fmla="*/ 6638923 w 6638923"/>
                <a:gd name="connsiteY17" fmla="*/ 2461184 h 3224258"/>
                <a:gd name="connsiteX18" fmla="*/ 6638923 w 6638923"/>
                <a:gd name="connsiteY18" fmla="*/ 3224258 h 3224258"/>
                <a:gd name="connsiteX19" fmla="*/ 6218458 w 6638923"/>
                <a:gd name="connsiteY19" fmla="*/ 3224258 h 3224258"/>
                <a:gd name="connsiteX20" fmla="*/ 5797993 w 6638923"/>
                <a:gd name="connsiteY20" fmla="*/ 3224258 h 3224258"/>
                <a:gd name="connsiteX21" fmla="*/ 5244749 w 6638923"/>
                <a:gd name="connsiteY21" fmla="*/ 3224258 h 3224258"/>
                <a:gd name="connsiteX22" fmla="*/ 4890673 w 6638923"/>
                <a:gd name="connsiteY22" fmla="*/ 3224258 h 3224258"/>
                <a:gd name="connsiteX23" fmla="*/ 4204651 w 6638923"/>
                <a:gd name="connsiteY23" fmla="*/ 3224258 h 3224258"/>
                <a:gd name="connsiteX24" fmla="*/ 3784186 w 6638923"/>
                <a:gd name="connsiteY24" fmla="*/ 3224258 h 3224258"/>
                <a:gd name="connsiteX25" fmla="*/ 3363721 w 6638923"/>
                <a:gd name="connsiteY25" fmla="*/ 3224258 h 3224258"/>
                <a:gd name="connsiteX26" fmla="*/ 2876867 w 6638923"/>
                <a:gd name="connsiteY26" fmla="*/ 3224258 h 3224258"/>
                <a:gd name="connsiteX27" fmla="*/ 2257234 w 6638923"/>
                <a:gd name="connsiteY27" fmla="*/ 3224258 h 3224258"/>
                <a:gd name="connsiteX28" fmla="*/ 1836769 w 6638923"/>
                <a:gd name="connsiteY28" fmla="*/ 3224258 h 3224258"/>
                <a:gd name="connsiteX29" fmla="*/ 1150747 w 6638923"/>
                <a:gd name="connsiteY29" fmla="*/ 3224258 h 3224258"/>
                <a:gd name="connsiteX30" fmla="*/ 597503 w 6638923"/>
                <a:gd name="connsiteY30" fmla="*/ 3224258 h 3224258"/>
                <a:gd name="connsiteX31" fmla="*/ 0 w 6638923"/>
                <a:gd name="connsiteY31" fmla="*/ 3224258 h 3224258"/>
                <a:gd name="connsiteX32" fmla="*/ 0 w 6638923"/>
                <a:gd name="connsiteY32" fmla="*/ 2719124 h 3224258"/>
                <a:gd name="connsiteX33" fmla="*/ 0 w 6638923"/>
                <a:gd name="connsiteY33" fmla="*/ 2149505 h 3224258"/>
                <a:gd name="connsiteX34" fmla="*/ 0 w 6638923"/>
                <a:gd name="connsiteY34" fmla="*/ 1547644 h 3224258"/>
                <a:gd name="connsiteX35" fmla="*/ 0 w 6638923"/>
                <a:gd name="connsiteY35" fmla="*/ 1074753 h 3224258"/>
                <a:gd name="connsiteX36" fmla="*/ 0 w 6638923"/>
                <a:gd name="connsiteY36" fmla="*/ 601861 h 3224258"/>
                <a:gd name="connsiteX37" fmla="*/ 0 w 6638923"/>
                <a:gd name="connsiteY37" fmla="*/ 0 h 322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38923" h="3224258" fill="none" extrusionOk="0">
                  <a:moveTo>
                    <a:pt x="0" y="0"/>
                  </a:moveTo>
                  <a:cubicBezTo>
                    <a:pt x="171520" y="-2398"/>
                    <a:pt x="537872" y="74935"/>
                    <a:pt x="686022" y="0"/>
                  </a:cubicBezTo>
                  <a:cubicBezTo>
                    <a:pt x="834172" y="-74935"/>
                    <a:pt x="1184060" y="56712"/>
                    <a:pt x="1372044" y="0"/>
                  </a:cubicBezTo>
                  <a:cubicBezTo>
                    <a:pt x="1560028" y="-56712"/>
                    <a:pt x="1614705" y="34840"/>
                    <a:pt x="1792509" y="0"/>
                  </a:cubicBezTo>
                  <a:cubicBezTo>
                    <a:pt x="1970314" y="-34840"/>
                    <a:pt x="2018151" y="49485"/>
                    <a:pt x="2212974" y="0"/>
                  </a:cubicBezTo>
                  <a:cubicBezTo>
                    <a:pt x="2407798" y="-49485"/>
                    <a:pt x="2624074" y="9371"/>
                    <a:pt x="2898996" y="0"/>
                  </a:cubicBezTo>
                  <a:cubicBezTo>
                    <a:pt x="3173918" y="-9371"/>
                    <a:pt x="3248287" y="11062"/>
                    <a:pt x="3385851" y="0"/>
                  </a:cubicBezTo>
                  <a:cubicBezTo>
                    <a:pt x="3523415" y="-11062"/>
                    <a:pt x="3720127" y="2172"/>
                    <a:pt x="3806316" y="0"/>
                  </a:cubicBezTo>
                  <a:cubicBezTo>
                    <a:pt x="3892506" y="-2172"/>
                    <a:pt x="3999872" y="5891"/>
                    <a:pt x="4160392" y="0"/>
                  </a:cubicBezTo>
                  <a:cubicBezTo>
                    <a:pt x="4320912" y="-5891"/>
                    <a:pt x="4627085" y="45513"/>
                    <a:pt x="4780025" y="0"/>
                  </a:cubicBezTo>
                  <a:cubicBezTo>
                    <a:pt x="4932965" y="-45513"/>
                    <a:pt x="5095912" y="15586"/>
                    <a:pt x="5333268" y="0"/>
                  </a:cubicBezTo>
                  <a:cubicBezTo>
                    <a:pt x="5570624" y="-15586"/>
                    <a:pt x="5637571" y="56894"/>
                    <a:pt x="5886512" y="0"/>
                  </a:cubicBezTo>
                  <a:cubicBezTo>
                    <a:pt x="6135453" y="-56894"/>
                    <a:pt x="6265464" y="39135"/>
                    <a:pt x="6638923" y="0"/>
                  </a:cubicBezTo>
                  <a:cubicBezTo>
                    <a:pt x="6646310" y="207206"/>
                    <a:pt x="6595925" y="346522"/>
                    <a:pt x="6638923" y="537376"/>
                  </a:cubicBezTo>
                  <a:cubicBezTo>
                    <a:pt x="6681921" y="728230"/>
                    <a:pt x="6622247" y="823653"/>
                    <a:pt x="6638923" y="1010268"/>
                  </a:cubicBezTo>
                  <a:cubicBezTo>
                    <a:pt x="6655599" y="1196883"/>
                    <a:pt x="6621200" y="1275607"/>
                    <a:pt x="6638923" y="1450916"/>
                  </a:cubicBezTo>
                  <a:cubicBezTo>
                    <a:pt x="6656646" y="1626225"/>
                    <a:pt x="6609030" y="1685078"/>
                    <a:pt x="6638923" y="1891565"/>
                  </a:cubicBezTo>
                  <a:cubicBezTo>
                    <a:pt x="6668816" y="2098052"/>
                    <a:pt x="6623793" y="2224235"/>
                    <a:pt x="6638923" y="2461184"/>
                  </a:cubicBezTo>
                  <a:cubicBezTo>
                    <a:pt x="6654053" y="2698133"/>
                    <a:pt x="6553496" y="2959056"/>
                    <a:pt x="6638923" y="3224258"/>
                  </a:cubicBezTo>
                  <a:cubicBezTo>
                    <a:pt x="6526248" y="3248306"/>
                    <a:pt x="6397234" y="3186823"/>
                    <a:pt x="6218458" y="3224258"/>
                  </a:cubicBezTo>
                  <a:cubicBezTo>
                    <a:pt x="6039682" y="3261693"/>
                    <a:pt x="5908677" y="3199375"/>
                    <a:pt x="5797993" y="3224258"/>
                  </a:cubicBezTo>
                  <a:cubicBezTo>
                    <a:pt x="5687309" y="3249141"/>
                    <a:pt x="5371086" y="3163703"/>
                    <a:pt x="5244749" y="3224258"/>
                  </a:cubicBezTo>
                  <a:cubicBezTo>
                    <a:pt x="5118412" y="3284813"/>
                    <a:pt x="5012316" y="3190771"/>
                    <a:pt x="4890673" y="3224258"/>
                  </a:cubicBezTo>
                  <a:cubicBezTo>
                    <a:pt x="4769030" y="3257745"/>
                    <a:pt x="4469971" y="3199948"/>
                    <a:pt x="4204651" y="3224258"/>
                  </a:cubicBezTo>
                  <a:cubicBezTo>
                    <a:pt x="3939331" y="3248568"/>
                    <a:pt x="3957056" y="3204342"/>
                    <a:pt x="3784186" y="3224258"/>
                  </a:cubicBezTo>
                  <a:cubicBezTo>
                    <a:pt x="3611317" y="3244174"/>
                    <a:pt x="3537016" y="3193103"/>
                    <a:pt x="3363721" y="3224258"/>
                  </a:cubicBezTo>
                  <a:cubicBezTo>
                    <a:pt x="3190427" y="3255413"/>
                    <a:pt x="3043253" y="3189682"/>
                    <a:pt x="2876867" y="3224258"/>
                  </a:cubicBezTo>
                  <a:cubicBezTo>
                    <a:pt x="2710481" y="3258834"/>
                    <a:pt x="2489916" y="3222586"/>
                    <a:pt x="2257234" y="3224258"/>
                  </a:cubicBezTo>
                  <a:cubicBezTo>
                    <a:pt x="2024552" y="3225930"/>
                    <a:pt x="2014495" y="3191417"/>
                    <a:pt x="1836769" y="3224258"/>
                  </a:cubicBezTo>
                  <a:cubicBezTo>
                    <a:pt x="1659043" y="3257099"/>
                    <a:pt x="1371518" y="3177847"/>
                    <a:pt x="1150747" y="3224258"/>
                  </a:cubicBezTo>
                  <a:cubicBezTo>
                    <a:pt x="929976" y="3270669"/>
                    <a:pt x="851769" y="3191681"/>
                    <a:pt x="597503" y="3224258"/>
                  </a:cubicBezTo>
                  <a:cubicBezTo>
                    <a:pt x="343237" y="3256835"/>
                    <a:pt x="170681" y="3196787"/>
                    <a:pt x="0" y="3224258"/>
                  </a:cubicBezTo>
                  <a:cubicBezTo>
                    <a:pt x="-48850" y="3047286"/>
                    <a:pt x="55553" y="2913743"/>
                    <a:pt x="0" y="2719124"/>
                  </a:cubicBezTo>
                  <a:cubicBezTo>
                    <a:pt x="-55553" y="2524505"/>
                    <a:pt x="33038" y="2369652"/>
                    <a:pt x="0" y="2149505"/>
                  </a:cubicBezTo>
                  <a:cubicBezTo>
                    <a:pt x="-33038" y="1929358"/>
                    <a:pt x="60048" y="1670589"/>
                    <a:pt x="0" y="1547644"/>
                  </a:cubicBezTo>
                  <a:cubicBezTo>
                    <a:pt x="-60048" y="1424699"/>
                    <a:pt x="54659" y="1241925"/>
                    <a:pt x="0" y="1074753"/>
                  </a:cubicBezTo>
                  <a:cubicBezTo>
                    <a:pt x="-54659" y="907581"/>
                    <a:pt x="50607" y="835464"/>
                    <a:pt x="0" y="601861"/>
                  </a:cubicBezTo>
                  <a:cubicBezTo>
                    <a:pt x="-50607" y="368258"/>
                    <a:pt x="38251" y="298947"/>
                    <a:pt x="0" y="0"/>
                  </a:cubicBezTo>
                  <a:close/>
                </a:path>
                <a:path w="6638923" h="3224258" stroke="0" extrusionOk="0">
                  <a:moveTo>
                    <a:pt x="0" y="0"/>
                  </a:moveTo>
                  <a:cubicBezTo>
                    <a:pt x="182313" y="-6276"/>
                    <a:pt x="265391" y="50303"/>
                    <a:pt x="420465" y="0"/>
                  </a:cubicBezTo>
                  <a:cubicBezTo>
                    <a:pt x="575540" y="-50303"/>
                    <a:pt x="815899" y="13072"/>
                    <a:pt x="1040098" y="0"/>
                  </a:cubicBezTo>
                  <a:cubicBezTo>
                    <a:pt x="1264297" y="-13072"/>
                    <a:pt x="1391557" y="37014"/>
                    <a:pt x="1726120" y="0"/>
                  </a:cubicBezTo>
                  <a:cubicBezTo>
                    <a:pt x="2060683" y="-37014"/>
                    <a:pt x="1910264" y="41774"/>
                    <a:pt x="2080196" y="0"/>
                  </a:cubicBezTo>
                  <a:cubicBezTo>
                    <a:pt x="2250128" y="-41774"/>
                    <a:pt x="2454327" y="54977"/>
                    <a:pt x="2567050" y="0"/>
                  </a:cubicBezTo>
                  <a:cubicBezTo>
                    <a:pt x="2679773" y="-54977"/>
                    <a:pt x="2958074" y="66133"/>
                    <a:pt x="3120294" y="0"/>
                  </a:cubicBezTo>
                  <a:cubicBezTo>
                    <a:pt x="3282514" y="-66133"/>
                    <a:pt x="3455362" y="15000"/>
                    <a:pt x="3607148" y="0"/>
                  </a:cubicBezTo>
                  <a:cubicBezTo>
                    <a:pt x="3758934" y="-15000"/>
                    <a:pt x="3882285" y="9904"/>
                    <a:pt x="4027613" y="0"/>
                  </a:cubicBezTo>
                  <a:cubicBezTo>
                    <a:pt x="4172941" y="-9904"/>
                    <a:pt x="4362655" y="51341"/>
                    <a:pt x="4647246" y="0"/>
                  </a:cubicBezTo>
                  <a:cubicBezTo>
                    <a:pt x="4931837" y="-51341"/>
                    <a:pt x="5112018" y="33108"/>
                    <a:pt x="5266879" y="0"/>
                  </a:cubicBezTo>
                  <a:cubicBezTo>
                    <a:pt x="5421740" y="-33108"/>
                    <a:pt x="5445908" y="12456"/>
                    <a:pt x="5620955" y="0"/>
                  </a:cubicBezTo>
                  <a:cubicBezTo>
                    <a:pt x="5796002" y="-12456"/>
                    <a:pt x="6431335" y="68187"/>
                    <a:pt x="6638923" y="0"/>
                  </a:cubicBezTo>
                  <a:cubicBezTo>
                    <a:pt x="6674931" y="241325"/>
                    <a:pt x="6619432" y="280444"/>
                    <a:pt x="6638923" y="537376"/>
                  </a:cubicBezTo>
                  <a:cubicBezTo>
                    <a:pt x="6658414" y="794308"/>
                    <a:pt x="6568480" y="954942"/>
                    <a:pt x="6638923" y="1139238"/>
                  </a:cubicBezTo>
                  <a:cubicBezTo>
                    <a:pt x="6709366" y="1323534"/>
                    <a:pt x="6622088" y="1379458"/>
                    <a:pt x="6638923" y="1579886"/>
                  </a:cubicBezTo>
                  <a:cubicBezTo>
                    <a:pt x="6655758" y="1780314"/>
                    <a:pt x="6591100" y="1931223"/>
                    <a:pt x="6638923" y="2052778"/>
                  </a:cubicBezTo>
                  <a:cubicBezTo>
                    <a:pt x="6686746" y="2174333"/>
                    <a:pt x="6630332" y="2329151"/>
                    <a:pt x="6638923" y="2525669"/>
                  </a:cubicBezTo>
                  <a:cubicBezTo>
                    <a:pt x="6647514" y="2722187"/>
                    <a:pt x="6562343" y="3057053"/>
                    <a:pt x="6638923" y="3224258"/>
                  </a:cubicBezTo>
                  <a:cubicBezTo>
                    <a:pt x="6454128" y="3224261"/>
                    <a:pt x="6212801" y="3168428"/>
                    <a:pt x="6085679" y="3224258"/>
                  </a:cubicBezTo>
                  <a:cubicBezTo>
                    <a:pt x="5958557" y="3280088"/>
                    <a:pt x="5724885" y="3198973"/>
                    <a:pt x="5598825" y="3224258"/>
                  </a:cubicBezTo>
                  <a:cubicBezTo>
                    <a:pt x="5472765" y="3249543"/>
                    <a:pt x="5310579" y="3202553"/>
                    <a:pt x="5111971" y="3224258"/>
                  </a:cubicBezTo>
                  <a:cubicBezTo>
                    <a:pt x="4913363" y="3245963"/>
                    <a:pt x="4896067" y="3222662"/>
                    <a:pt x="4757895" y="3224258"/>
                  </a:cubicBezTo>
                  <a:cubicBezTo>
                    <a:pt x="4619723" y="3225854"/>
                    <a:pt x="4335231" y="3220135"/>
                    <a:pt x="4071873" y="3224258"/>
                  </a:cubicBezTo>
                  <a:cubicBezTo>
                    <a:pt x="3808515" y="3228381"/>
                    <a:pt x="3757144" y="3161750"/>
                    <a:pt x="3452240" y="3224258"/>
                  </a:cubicBezTo>
                  <a:cubicBezTo>
                    <a:pt x="3147336" y="3286766"/>
                    <a:pt x="3122744" y="3174475"/>
                    <a:pt x="2898996" y="3224258"/>
                  </a:cubicBezTo>
                  <a:cubicBezTo>
                    <a:pt x="2675248" y="3274041"/>
                    <a:pt x="2477996" y="3175928"/>
                    <a:pt x="2212974" y="3224258"/>
                  </a:cubicBezTo>
                  <a:cubicBezTo>
                    <a:pt x="1947952" y="3272588"/>
                    <a:pt x="1839747" y="3151585"/>
                    <a:pt x="1593342" y="3224258"/>
                  </a:cubicBezTo>
                  <a:cubicBezTo>
                    <a:pt x="1346937" y="3296931"/>
                    <a:pt x="1387268" y="3219409"/>
                    <a:pt x="1239266" y="3224258"/>
                  </a:cubicBezTo>
                  <a:cubicBezTo>
                    <a:pt x="1091264" y="3229107"/>
                    <a:pt x="879458" y="3189345"/>
                    <a:pt x="619633" y="3224258"/>
                  </a:cubicBezTo>
                  <a:cubicBezTo>
                    <a:pt x="359808" y="3259171"/>
                    <a:pt x="190167" y="3202462"/>
                    <a:pt x="0" y="3224258"/>
                  </a:cubicBezTo>
                  <a:cubicBezTo>
                    <a:pt x="-46444" y="2999687"/>
                    <a:pt x="50683" y="2917461"/>
                    <a:pt x="0" y="2686882"/>
                  </a:cubicBezTo>
                  <a:cubicBezTo>
                    <a:pt x="-50683" y="2456303"/>
                    <a:pt x="4101" y="2277477"/>
                    <a:pt x="0" y="2085020"/>
                  </a:cubicBezTo>
                  <a:cubicBezTo>
                    <a:pt x="-4101" y="1892563"/>
                    <a:pt x="42885" y="1783069"/>
                    <a:pt x="0" y="1483159"/>
                  </a:cubicBezTo>
                  <a:cubicBezTo>
                    <a:pt x="-42885" y="1183249"/>
                    <a:pt x="50615" y="1203145"/>
                    <a:pt x="0" y="1042510"/>
                  </a:cubicBezTo>
                  <a:cubicBezTo>
                    <a:pt x="-50615" y="881875"/>
                    <a:pt x="38287" y="705415"/>
                    <a:pt x="0" y="472891"/>
                  </a:cubicBezTo>
                  <a:cubicBezTo>
                    <a:pt x="-38287" y="240367"/>
                    <a:pt x="16622" y="10707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7352531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6814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F885EB-4C0C-6114-007D-83AD195BBA67}"/>
              </a:ext>
            </a:extLst>
          </p:cNvPr>
          <p:cNvSpPr txBox="1">
            <a:spLocks/>
          </p:cNvSpPr>
          <p:nvPr/>
        </p:nvSpPr>
        <p:spPr>
          <a:xfrm>
            <a:off x="-128587" y="1906242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Exciting Feature Plan</a:t>
            </a:r>
          </a:p>
        </p:txBody>
      </p:sp>
      <p:sp>
        <p:nvSpPr>
          <p:cNvPr id="6" name="Nice Job">
            <a:extLst>
              <a:ext uri="{FF2B5EF4-FFF2-40B4-BE49-F238E27FC236}">
                <a16:creationId xmlns:a16="http://schemas.microsoft.com/office/drawing/2014/main" id="{E37C64FA-7445-5BBC-0918-1BBAE01A03CA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 t="-100000" r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8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F49C-49E9-39ED-529D-C6AC573F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Mandatory Slides for 10-20-30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F29A6-0FBB-4C97-9DD3-271A6B231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00" y="1825625"/>
            <a:ext cx="69342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>
                <a:ea typeface="Darumadrop One"/>
              </a:rPr>
              <a:t>Title Page [0.5]</a:t>
            </a:r>
          </a:p>
          <a:p>
            <a:r>
              <a:rPr lang="en-GB">
                <a:latin typeface="Darumadrop One"/>
                <a:ea typeface="Darumadrop One"/>
              </a:rPr>
              <a:t>[Caleb] [1.5] Problem / Opportunity (push – up)</a:t>
            </a:r>
            <a:endParaRPr lang="en-GB">
              <a:ea typeface="Darumadrop One"/>
            </a:endParaRPr>
          </a:p>
          <a:p>
            <a:r>
              <a:rPr lang="en-GB">
                <a:ea typeface="Darumadrop One"/>
              </a:rPr>
              <a:t>[Caleb] [1.5] Value Proposition (push - right)</a:t>
            </a:r>
          </a:p>
          <a:p>
            <a:r>
              <a:rPr lang="en-GB">
                <a:ea typeface="Darumadrop One"/>
              </a:rPr>
              <a:t>[Caleb] [5] Underlying Magic (face – nice job)</a:t>
            </a:r>
          </a:p>
          <a:p>
            <a:r>
              <a:rPr lang="en-GB">
                <a:ea typeface="Darumadrop One"/>
              </a:rPr>
              <a:t>[Jon] [1.5] Business Model (push - up)</a:t>
            </a:r>
          </a:p>
          <a:p>
            <a:r>
              <a:rPr lang="en-GB">
                <a:ea typeface="Darumadrop One"/>
              </a:rPr>
              <a:t>[Jon] [1.5] Go To Market Plan (push - right)</a:t>
            </a:r>
          </a:p>
          <a:p>
            <a:r>
              <a:rPr lang="en-GB">
                <a:ea typeface="Darumadrop One"/>
              </a:rPr>
              <a:t>[Jon] [1] Competitive Analysis (face - </a:t>
            </a:r>
            <a:r>
              <a:rPr lang="en-GB" err="1">
                <a:ea typeface="Darumadrop One"/>
              </a:rPr>
              <a:t>wowza</a:t>
            </a:r>
            <a:r>
              <a:rPr lang="en-GB">
                <a:ea typeface="Darumadrop One"/>
              </a:rPr>
              <a:t>)</a:t>
            </a:r>
          </a:p>
          <a:p>
            <a:r>
              <a:rPr lang="en-GB">
                <a:ea typeface="Darumadrop One"/>
              </a:rPr>
              <a:t>[Conrad] [1] Management Team (Morph)</a:t>
            </a:r>
          </a:p>
          <a:p>
            <a:r>
              <a:rPr lang="en-GB">
                <a:ea typeface="Darumadrop One"/>
              </a:rPr>
              <a:t>[Zeki] [3] Financial Projections and Key Metrics (face)</a:t>
            </a:r>
          </a:p>
          <a:p>
            <a:r>
              <a:rPr lang="en-GB">
                <a:ea typeface="Darumadrop One"/>
              </a:rPr>
              <a:t>[Zeki] [2] Current Status, Accomplishments to Date, Time Management and Use of Funds (face)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9532B02-3AD9-0F8D-559E-A5870FF5B70B}"/>
              </a:ext>
            </a:extLst>
          </p:cNvPr>
          <p:cNvSpPr txBox="1">
            <a:spLocks/>
          </p:cNvSpPr>
          <p:nvPr/>
        </p:nvSpPr>
        <p:spPr>
          <a:xfrm>
            <a:off x="213360" y="1901951"/>
            <a:ext cx="3947160" cy="139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ea typeface="Darumadrop One"/>
              </a:rPr>
              <a:t>[Conrad] Additional presentation artwork</a:t>
            </a:r>
          </a:p>
        </p:txBody>
      </p:sp>
    </p:spTree>
    <p:extLst>
      <p:ext uri="{BB962C8B-B14F-4D97-AF65-F5344CB8AC3E}">
        <p14:creationId xmlns:p14="http://schemas.microsoft.com/office/powerpoint/2010/main" val="2588066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3C57E-EBDC-092A-8ED3-BDE445CC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9600"/>
              <a:t>Let’s Go!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FB25F-2CC5-309F-9611-5ECF637F2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/>
              <a:t>Any Questions?</a:t>
            </a:r>
          </a:p>
        </p:txBody>
      </p:sp>
      <p:sp>
        <p:nvSpPr>
          <p:cNvPr id="6" name="Nice Job" hidden="1">
            <a:extLst>
              <a:ext uri="{FF2B5EF4-FFF2-40B4-BE49-F238E27FC236}">
                <a16:creationId xmlns:a16="http://schemas.microsoft.com/office/drawing/2014/main" id="{615AC0D5-4C65-D7CC-590F-1D7864E36931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2"/>
            <a:srcRect/>
            <a:stretch>
              <a:fillRect t="-100000" r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7216-FC8F-6E97-C49C-C55E7436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Ground">
            <a:extLst>
              <a:ext uri="{FF2B5EF4-FFF2-40B4-BE49-F238E27FC236}">
                <a16:creationId xmlns:a16="http://schemas.microsoft.com/office/drawing/2014/main" id="{F1B3EAC4-9F6C-2FB3-F3A0-00A6EA1AAD7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4184C-8D7F-D8FC-3933-559FA506B12E}"/>
              </a:ext>
            </a:extLst>
          </p:cNvPr>
          <p:cNvSpPr txBox="1"/>
          <p:nvPr/>
        </p:nvSpPr>
        <p:spPr>
          <a:xfrm>
            <a:off x="914400" y="2011680"/>
            <a:ext cx="10004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effectLst/>
                <a:latin typeface="Darumadrop One" pitchFamily="2" charset="-128"/>
                <a:ea typeface="Darumadrop One" pitchFamily="2" charset="-128"/>
              </a:rPr>
              <a:t>Statistica</a:t>
            </a:r>
            <a:r>
              <a:rPr lang="en-GB" sz="2400" dirty="0">
                <a:effectLst/>
                <a:latin typeface="Darumadrop One" pitchFamily="2" charset="-128"/>
                <a:ea typeface="Darumadrop One" pitchFamily="2" charset="-128"/>
              </a:rPr>
              <a:t> (2021). </a:t>
            </a:r>
            <a:r>
              <a:rPr lang="en-GB" sz="2400" i="1" dirty="0" err="1">
                <a:effectLst/>
                <a:latin typeface="Darumadrop One" pitchFamily="2" charset="-128"/>
                <a:ea typeface="Darumadrop One" pitchFamily="2" charset="-128"/>
              </a:rPr>
              <a:t>Favorite</a:t>
            </a:r>
            <a:r>
              <a:rPr lang="en-GB" sz="2400" i="1" dirty="0">
                <a:effectLst/>
                <a:latin typeface="Darumadrop One" pitchFamily="2" charset="-128"/>
                <a:ea typeface="Darumadrop One" pitchFamily="2" charset="-128"/>
              </a:rPr>
              <a:t> video game types worldwide 2021 | Statista</a:t>
            </a:r>
            <a:r>
              <a:rPr lang="en-GB" sz="2400" dirty="0">
                <a:effectLst/>
                <a:latin typeface="Darumadrop One" pitchFamily="2" charset="-128"/>
                <a:ea typeface="Darumadrop One" pitchFamily="2" charset="-128"/>
              </a:rPr>
              <a:t>. [online] Statista. Available at: </a:t>
            </a:r>
            <a:r>
              <a:rPr lang="en-GB" sz="2400" dirty="0">
                <a:effectLst/>
                <a:latin typeface="Darumadrop One" pitchFamily="2" charset="-128"/>
                <a:ea typeface="Darumadrop One" pitchFamily="2" charset="-128"/>
                <a:hlinkClick r:id="rId3"/>
              </a:rPr>
              <a:t>https://www.statista.com/statistics/371020/consumer-preferred-video-game-types/</a:t>
            </a:r>
            <a:r>
              <a:rPr lang="en-GB" sz="2400" dirty="0">
                <a:effectLst/>
                <a:latin typeface="Darumadrop One" pitchFamily="2" charset="-128"/>
                <a:ea typeface="Darumadrop One" pitchFamily="2" charset="-128"/>
              </a:rPr>
              <a:t> [Accessed 6 Jun. 2023].</a:t>
            </a:r>
          </a:p>
        </p:txBody>
      </p:sp>
    </p:spTree>
    <p:extLst>
      <p:ext uri="{BB962C8B-B14F-4D97-AF65-F5344CB8AC3E}">
        <p14:creationId xmlns:p14="http://schemas.microsoft.com/office/powerpoint/2010/main" val="191461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aised Platform">
            <a:extLst>
              <a:ext uri="{FF2B5EF4-FFF2-40B4-BE49-F238E27FC236}">
                <a16:creationId xmlns:a16="http://schemas.microsoft.com/office/drawing/2014/main" id="{9A4A216E-405E-FAEE-FB8C-18D7ED87D8CD}"/>
              </a:ext>
            </a:extLst>
          </p:cNvPr>
          <p:cNvGrpSpPr/>
          <p:nvPr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3" name="Platform L">
              <a:extLst>
                <a:ext uri="{FF2B5EF4-FFF2-40B4-BE49-F238E27FC236}">
                  <a16:creationId xmlns:a16="http://schemas.microsoft.com/office/drawing/2014/main" id="{C6072AFD-D0E5-4DA4-232A-0B3D72E28E2F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latform Background">
              <a:extLst>
                <a:ext uri="{FF2B5EF4-FFF2-40B4-BE49-F238E27FC236}">
                  <a16:creationId xmlns:a16="http://schemas.microsoft.com/office/drawing/2014/main" id="{95E60E2B-4D55-B752-6D1B-B0AF57AFAE85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latform Top">
              <a:extLst>
                <a:ext uri="{FF2B5EF4-FFF2-40B4-BE49-F238E27FC236}">
                  <a16:creationId xmlns:a16="http://schemas.microsoft.com/office/drawing/2014/main" id="{12343AC3-1305-DB7B-A501-BE676F9216E2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Raised Platform">
            <a:extLst>
              <a:ext uri="{FF2B5EF4-FFF2-40B4-BE49-F238E27FC236}">
                <a16:creationId xmlns:a16="http://schemas.microsoft.com/office/drawing/2014/main" id="{6A3BBD3E-3D97-386F-E7ED-0F36F0EBED33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7" name="Platform R">
              <a:extLst>
                <a:ext uri="{FF2B5EF4-FFF2-40B4-BE49-F238E27FC236}">
                  <a16:creationId xmlns:a16="http://schemas.microsoft.com/office/drawing/2014/main" id="{A5A5B0D6-E9F6-6F5E-9F0F-318804D63AC3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latform Background">
              <a:extLst>
                <a:ext uri="{FF2B5EF4-FFF2-40B4-BE49-F238E27FC236}">
                  <a16:creationId xmlns:a16="http://schemas.microsoft.com/office/drawing/2014/main" id="{F60137A1-99E5-C870-025E-BCC9BDF67A49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A7F1B45E-15D9-FB1D-429D-6E79A2CE0758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Barrier">
            <a:extLst>
              <a:ext uri="{FF2B5EF4-FFF2-40B4-BE49-F238E27FC236}">
                <a16:creationId xmlns:a16="http://schemas.microsoft.com/office/drawing/2014/main" id="{A6D9319B-654E-1E9A-0B36-D1EC5704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522" y="1273369"/>
            <a:ext cx="900000" cy="900000"/>
          </a:xfrm>
          <a:prstGeom prst="rect">
            <a:avLst/>
          </a:prstGeom>
        </p:spPr>
      </p:pic>
      <p:pic>
        <p:nvPicPr>
          <p:cNvPr id="11" name="Cement Bag">
            <a:extLst>
              <a:ext uri="{FF2B5EF4-FFF2-40B4-BE49-F238E27FC236}">
                <a16:creationId xmlns:a16="http://schemas.microsoft.com/office/drawing/2014/main" id="{343CCAAA-1F4E-99E3-41AE-5E56CA6D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400" y="239825"/>
            <a:ext cx="900000" cy="900000"/>
          </a:xfrm>
          <a:prstGeom prst="rect">
            <a:avLst/>
          </a:prstGeom>
        </p:spPr>
      </p:pic>
      <p:pic>
        <p:nvPicPr>
          <p:cNvPr id="12" name="Crate">
            <a:extLst>
              <a:ext uri="{FF2B5EF4-FFF2-40B4-BE49-F238E27FC236}">
                <a16:creationId xmlns:a16="http://schemas.microsoft.com/office/drawing/2014/main" id="{D2EFDDD4-2181-BC5B-881F-8C1D5FD3B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2524" y="958369"/>
            <a:ext cx="630000" cy="630000"/>
          </a:xfrm>
          <a:prstGeom prst="rect">
            <a:avLst/>
          </a:prstGeom>
        </p:spPr>
      </p:pic>
      <p:grpSp>
        <p:nvGrpSpPr>
          <p:cNvPr id="13" name="Chain Platform">
            <a:extLst>
              <a:ext uri="{FF2B5EF4-FFF2-40B4-BE49-F238E27FC236}">
                <a16:creationId xmlns:a16="http://schemas.microsoft.com/office/drawing/2014/main" id="{06377072-B21D-F836-A7C7-3668E4515370}"/>
              </a:ext>
            </a:extLst>
          </p:cNvPr>
          <p:cNvGrpSpPr/>
          <p:nvPr/>
        </p:nvGrpSpPr>
        <p:grpSpPr>
          <a:xfrm>
            <a:off x="463800" y="1598031"/>
            <a:ext cx="1641600" cy="2668244"/>
            <a:chOff x="838200" y="2584156"/>
            <a:chExt cx="1641600" cy="2668244"/>
          </a:xfrm>
        </p:grpSpPr>
        <p:grpSp>
          <p:nvGrpSpPr>
            <p:cNvPr id="14" name="Chain">
              <a:extLst>
                <a:ext uri="{FF2B5EF4-FFF2-40B4-BE49-F238E27FC236}">
                  <a16:creationId xmlns:a16="http://schemas.microsoft.com/office/drawing/2014/main" id="{9DFCFB3A-2320-0AAC-F3DF-53FF2FEC2BFB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FFAD380-DFFD-5367-D7DF-EB4EFF8971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B8B3C30-1EFD-C4ED-B31A-7C55E27274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4B64E3C-6A23-9787-B0CE-8FB78E6D72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6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DDF604C-6B67-A9A3-3BA8-FD516004CB9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24623AE2-CA3E-DACC-DEA1-E52349354D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3A2B7C39-A6F9-2C4A-70D3-250732BB4F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5" name="Chain">
              <a:extLst>
                <a:ext uri="{FF2B5EF4-FFF2-40B4-BE49-F238E27FC236}">
                  <a16:creationId xmlns:a16="http://schemas.microsoft.com/office/drawing/2014/main" id="{D3DD018D-E581-7A6D-355C-18D69E9D774F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7103349-E962-B059-AAD8-864FED4B13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D4CAB79-BE17-20E5-A42E-97D5F44A6D8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3E43F01D-4201-99F4-F8D6-21FB0D270B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A1F1F02-B6DA-02A7-5F2A-CC5090F4E20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648EE51-EA9B-27A6-E591-38B86C3A0E2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B08DC3E-E234-8DF8-2562-BFD06499C4F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6" name="Stripy Platform">
              <a:extLst>
                <a:ext uri="{FF2B5EF4-FFF2-40B4-BE49-F238E27FC236}">
                  <a16:creationId xmlns:a16="http://schemas.microsoft.com/office/drawing/2014/main" id="{49BED6FA-490A-F4E5-9F1D-F0CE59D7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29" name="Platform">
            <a:extLst>
              <a:ext uri="{FF2B5EF4-FFF2-40B4-BE49-F238E27FC236}">
                <a16:creationId xmlns:a16="http://schemas.microsoft.com/office/drawing/2014/main" id="{E4899BCF-A78D-3727-A343-0B05ABF4FB78}"/>
              </a:ext>
            </a:extLst>
          </p:cNvPr>
          <p:cNvGrpSpPr/>
          <p:nvPr/>
        </p:nvGrpSpPr>
        <p:grpSpPr>
          <a:xfrm>
            <a:off x="2443574" y="3759959"/>
            <a:ext cx="3652426" cy="367992"/>
            <a:chOff x="1760569" y="3510867"/>
            <a:chExt cx="3652426" cy="367992"/>
          </a:xfrm>
        </p:grpSpPr>
        <p:pic>
          <p:nvPicPr>
            <p:cNvPr id="30" name="Platform R">
              <a:extLst>
                <a:ext uri="{FF2B5EF4-FFF2-40B4-BE49-F238E27FC236}">
                  <a16:creationId xmlns:a16="http://schemas.microsoft.com/office/drawing/2014/main" id="{4556EA18-5F5C-A9CD-6EB1-1E59EA59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31" name="Platform Mid">
              <a:extLst>
                <a:ext uri="{FF2B5EF4-FFF2-40B4-BE49-F238E27FC236}">
                  <a16:creationId xmlns:a16="http://schemas.microsoft.com/office/drawing/2014/main" id="{8DC42E7C-6B7F-B3D1-34E8-23C6A4611D9B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13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latform L">
              <a:extLst>
                <a:ext uri="{FF2B5EF4-FFF2-40B4-BE49-F238E27FC236}">
                  <a16:creationId xmlns:a16="http://schemas.microsoft.com/office/drawing/2014/main" id="{A5311216-55A5-2F27-0F3C-674EEDBE6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33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53539413-4604-402C-D018-0575866897A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53173" y="223886"/>
            <a:ext cx="635000" cy="635000"/>
          </a:xfrm>
          <a:prstGeom prst="rect">
            <a:avLst/>
          </a:prstGeom>
        </p:spPr>
      </p:pic>
      <p:pic>
        <p:nvPicPr>
          <p:cNvPr id="34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D0B2ED58-50BA-6AEA-A4C7-DA6651FEBC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3522" y="223886"/>
            <a:ext cx="812800" cy="812800"/>
          </a:xfrm>
          <a:prstGeom prst="rect">
            <a:avLst/>
          </a:prstGeom>
        </p:spPr>
      </p:pic>
      <p:pic>
        <p:nvPicPr>
          <p:cNvPr id="35" name="Cloud 1">
            <a:extLst>
              <a:ext uri="{FF2B5EF4-FFF2-40B4-BE49-F238E27FC236}">
                <a16:creationId xmlns:a16="http://schemas.microsoft.com/office/drawing/2014/main" id="{A4C93C62-BE7C-E08F-5F3E-3F70AE2B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6600" y="1504348"/>
            <a:ext cx="2880000" cy="2880000"/>
          </a:xfrm>
          <a:prstGeom prst="rect">
            <a:avLst/>
          </a:prstGeom>
        </p:spPr>
      </p:pic>
      <p:pic>
        <p:nvPicPr>
          <p:cNvPr id="36" name="Cloud 2">
            <a:extLst>
              <a:ext uri="{FF2B5EF4-FFF2-40B4-BE49-F238E27FC236}">
                <a16:creationId xmlns:a16="http://schemas.microsoft.com/office/drawing/2014/main" id="{3EDB742A-E44A-9B5D-FBB4-90BDA4377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2299" y="-148961"/>
            <a:ext cx="2803300" cy="2803300"/>
          </a:xfrm>
          <a:prstGeom prst="rect">
            <a:avLst/>
          </a:prstGeom>
        </p:spPr>
      </p:pic>
      <p:pic>
        <p:nvPicPr>
          <p:cNvPr id="37" name="Cloud 3">
            <a:extLst>
              <a:ext uri="{FF2B5EF4-FFF2-40B4-BE49-F238E27FC236}">
                <a16:creationId xmlns:a16="http://schemas.microsoft.com/office/drawing/2014/main" id="{76A576BF-4F5E-5022-AD66-D1ADEFED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1609" y="829691"/>
            <a:ext cx="3261100" cy="3261100"/>
          </a:xfrm>
          <a:prstGeom prst="rect">
            <a:avLst/>
          </a:prstGeom>
        </p:spPr>
      </p:pic>
      <p:pic>
        <p:nvPicPr>
          <p:cNvPr id="38" name="Cloud 4">
            <a:extLst>
              <a:ext uri="{FF2B5EF4-FFF2-40B4-BE49-F238E27FC236}">
                <a16:creationId xmlns:a16="http://schemas.microsoft.com/office/drawing/2014/main" id="{669E14E7-78F1-419E-B7BC-B5D5CA1D4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1668" y="-689958"/>
            <a:ext cx="3035716" cy="3035716"/>
          </a:xfrm>
          <a:prstGeom prst="rect">
            <a:avLst/>
          </a:prstGeom>
        </p:spPr>
      </p:pic>
      <p:pic>
        <p:nvPicPr>
          <p:cNvPr id="39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5C5FD34D-A07E-FA6B-09A3-C1D12143FA3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4990" y="1848886"/>
            <a:ext cx="630000" cy="630000"/>
          </a:xfrm>
          <a:prstGeom prst="rect">
            <a:avLst/>
          </a:prstGeom>
        </p:spPr>
      </p:pic>
      <p:pic>
        <p:nvPicPr>
          <p:cNvPr id="40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7752B711-92C4-BAF1-1687-CEBB02AE60E4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1580" y="1844132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ler.mp4">
            <a:hlinkClick r:id="" action="ppaction://media"/>
            <a:extLst>
              <a:ext uri="{FF2B5EF4-FFF2-40B4-BE49-F238E27FC236}">
                <a16:creationId xmlns:a16="http://schemas.microsoft.com/office/drawing/2014/main" id="{CD058859-D454-CFF0-D164-19099934B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57451B-8AB4-8717-B459-D956B5DC4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Construction Chaos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0DA6-116A-67FD-AED8-4C8E653A0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027" y="4365812"/>
            <a:ext cx="3279401" cy="2492188"/>
          </a:xfrm>
        </p:spPr>
        <p:txBody>
          <a:bodyPr>
            <a:normAutofit/>
          </a:bodyPr>
          <a:lstStyle/>
          <a:p>
            <a:r>
              <a:rPr lang="en-US"/>
              <a:t>Caleb Griffin</a:t>
            </a:r>
          </a:p>
          <a:p>
            <a:r>
              <a:rPr lang="en-US"/>
              <a:t>Jon Fieldhouse</a:t>
            </a:r>
          </a:p>
          <a:p>
            <a:r>
              <a:rPr lang="en-US"/>
              <a:t>Conrad Smith</a:t>
            </a:r>
          </a:p>
          <a:p>
            <a:r>
              <a:rPr lang="en-US"/>
              <a:t>Craig Zeki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3A7FC-78FF-3100-76F5-468B1CAC7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4416434"/>
            <a:ext cx="3067050" cy="236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B7788-CD28-8F6D-DF6F-77224CCC6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3"/>
          <a:stretch/>
        </p:blipFill>
        <p:spPr>
          <a:xfrm>
            <a:off x="2625727" y="0"/>
            <a:ext cx="7340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 4">
            <a:extLst>
              <a:ext uri="{FF2B5EF4-FFF2-40B4-BE49-F238E27FC236}">
                <a16:creationId xmlns:a16="http://schemas.microsoft.com/office/drawing/2014/main" id="{5C1F826F-4082-4003-E5B7-709944D7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8" y="-384026"/>
            <a:ext cx="3035716" cy="3035716"/>
          </a:xfrm>
          <a:prstGeom prst="rect">
            <a:avLst/>
          </a:prstGeom>
        </p:spPr>
      </p:pic>
      <p:pic>
        <p:nvPicPr>
          <p:cNvPr id="8" name="Cloud 1">
            <a:extLst>
              <a:ext uri="{FF2B5EF4-FFF2-40B4-BE49-F238E27FC236}">
                <a16:creationId xmlns:a16="http://schemas.microsoft.com/office/drawing/2014/main" id="{B1F86907-19DB-BD95-DB03-8C2BD5E2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000" y="-472835"/>
            <a:ext cx="2880000" cy="2880000"/>
          </a:xfrm>
          <a:prstGeom prst="rect">
            <a:avLst/>
          </a:prstGeom>
        </p:spPr>
      </p:pic>
      <p:sp>
        <p:nvSpPr>
          <p:cNvPr id="5" name="Platform Support">
            <a:extLst>
              <a:ext uri="{FF2B5EF4-FFF2-40B4-BE49-F238E27FC236}">
                <a16:creationId xmlns:a16="http://schemas.microsoft.com/office/drawing/2014/main" id="{15736AD6-DB81-6EB7-4B74-169918933567}"/>
              </a:ext>
            </a:extLst>
          </p:cNvPr>
          <p:cNvSpPr/>
          <p:nvPr/>
        </p:nvSpPr>
        <p:spPr>
          <a:xfrm>
            <a:off x="9878400" y="-252248"/>
            <a:ext cx="646200" cy="696047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form Support">
            <a:extLst>
              <a:ext uri="{FF2B5EF4-FFF2-40B4-BE49-F238E27FC236}">
                <a16:creationId xmlns:a16="http://schemas.microsoft.com/office/drawing/2014/main" id="{078E7CFB-8CF2-695C-6148-A65037EA11CF}"/>
              </a:ext>
            </a:extLst>
          </p:cNvPr>
          <p:cNvSpPr/>
          <p:nvPr/>
        </p:nvSpPr>
        <p:spPr>
          <a:xfrm>
            <a:off x="1666800" y="-252248"/>
            <a:ext cx="646200" cy="696047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Raised Platform">
            <a:extLst>
              <a:ext uri="{FF2B5EF4-FFF2-40B4-BE49-F238E27FC236}">
                <a16:creationId xmlns:a16="http://schemas.microsoft.com/office/drawing/2014/main" id="{091527B3-ABA6-990F-51AD-6602616F6A0F}"/>
              </a:ext>
            </a:extLst>
          </p:cNvPr>
          <p:cNvGrpSpPr/>
          <p:nvPr/>
        </p:nvGrpSpPr>
        <p:grpSpPr>
          <a:xfrm>
            <a:off x="10524600" y="4266434"/>
            <a:ext cx="5289840" cy="2591566"/>
            <a:chOff x="6902160" y="4266434"/>
            <a:chExt cx="5289840" cy="2591566"/>
          </a:xfrm>
        </p:grpSpPr>
        <p:sp>
          <p:nvSpPr>
            <p:cNvPr id="11" name="Platform L">
              <a:extLst>
                <a:ext uri="{FF2B5EF4-FFF2-40B4-BE49-F238E27FC236}">
                  <a16:creationId xmlns:a16="http://schemas.microsoft.com/office/drawing/2014/main" id="{10944CEE-8ADE-9D24-106C-E0108241B04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latform Background">
              <a:extLst>
                <a:ext uri="{FF2B5EF4-FFF2-40B4-BE49-F238E27FC236}">
                  <a16:creationId xmlns:a16="http://schemas.microsoft.com/office/drawing/2014/main" id="{38B401AC-45CE-A3D6-414F-D94BA2F74FB3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Top">
              <a:extLst>
                <a:ext uri="{FF2B5EF4-FFF2-40B4-BE49-F238E27FC236}">
                  <a16:creationId xmlns:a16="http://schemas.microsoft.com/office/drawing/2014/main" id="{393A07ED-2A21-43EF-3442-AB50D26ABD2D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round">
            <a:extLst>
              <a:ext uri="{FF2B5EF4-FFF2-40B4-BE49-F238E27FC236}">
                <a16:creationId xmlns:a16="http://schemas.microsoft.com/office/drawing/2014/main" id="{AFD7C687-176A-1173-BFB1-146143F01CD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C910-F466-51A4-2858-5DC71069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Opportunity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623A9-D66A-48C5-63F8-CDF7A3B9E96F}"/>
              </a:ext>
            </a:extLst>
          </p:cNvPr>
          <p:cNvSpPr txBox="1"/>
          <p:nvPr/>
        </p:nvSpPr>
        <p:spPr>
          <a:xfrm>
            <a:off x="2313000" y="1658331"/>
            <a:ext cx="34183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Darumadrop One" pitchFamily="2" charset="-128"/>
                <a:ea typeface="Darumadrop One" pitchFamily="2" charset="-128"/>
              </a:rPr>
              <a:t>2013</a:t>
            </a: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$61 billion market value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300 indie games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5 million concurrent players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8712F-AF79-DF76-7BDD-6EE89E7CB84B}"/>
              </a:ext>
            </a:extLst>
          </p:cNvPr>
          <p:cNvSpPr txBox="1"/>
          <p:nvPr/>
        </p:nvSpPr>
        <p:spPr>
          <a:xfrm>
            <a:off x="6377529" y="1658331"/>
            <a:ext cx="350087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latin typeface="Darumadrop One" pitchFamily="2" charset="-128"/>
                <a:ea typeface="Darumadrop One" pitchFamily="2" charset="-128"/>
              </a:rPr>
              <a:t>2023</a:t>
            </a: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$245.1 billion market value</a:t>
            </a:r>
          </a:p>
          <a:p>
            <a:pPr algn="r"/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&gt;1000 indie games</a:t>
            </a:r>
          </a:p>
          <a:p>
            <a:pPr algn="r"/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&gt;26 million concurrent players</a:t>
            </a:r>
          </a:p>
        </p:txBody>
      </p:sp>
      <p:pic>
        <p:nvPicPr>
          <p:cNvPr id="14" name="Barrier">
            <a:extLst>
              <a:ext uri="{FF2B5EF4-FFF2-40B4-BE49-F238E27FC236}">
                <a16:creationId xmlns:a16="http://schemas.microsoft.com/office/drawing/2014/main" id="{84D3920B-5AE3-6095-9F77-C44408DDE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800" y="3727259"/>
            <a:ext cx="900000" cy="900000"/>
          </a:xfrm>
          <a:prstGeom prst="rect">
            <a:avLst/>
          </a:prstGeom>
        </p:spPr>
      </p:pic>
      <p:pic>
        <p:nvPicPr>
          <p:cNvPr id="15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9DF8AA83-48D3-4726-E980-4C1B31B05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350" y="5721196"/>
            <a:ext cx="812800" cy="812800"/>
          </a:xfrm>
          <a:prstGeom prst="rect">
            <a:avLst/>
          </a:prstGeom>
        </p:spPr>
      </p:pic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18FCFC7-447B-83A3-85CF-1BA1BDF406A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089" y="5784272"/>
            <a:ext cx="635000" cy="635000"/>
          </a:xfrm>
          <a:prstGeom prst="rect">
            <a:avLst/>
          </a:prstGeom>
        </p:spPr>
      </p:pic>
      <p:pic>
        <p:nvPicPr>
          <p:cNvPr id="17" name="Crate">
            <a:extLst>
              <a:ext uri="{FF2B5EF4-FFF2-40B4-BE49-F238E27FC236}">
                <a16:creationId xmlns:a16="http://schemas.microsoft.com/office/drawing/2014/main" id="{5ADF3F90-42A8-DD62-4055-E151CC488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6260" y="5780116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E617E85D-576D-CEF1-C006-59A18DD35C1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6010025" y="5170536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5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7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Raised Platform">
            <a:extLst>
              <a:ext uri="{FF2B5EF4-FFF2-40B4-BE49-F238E27FC236}">
                <a16:creationId xmlns:a16="http://schemas.microsoft.com/office/drawing/2014/main" id="{124D6DB3-0DE3-09A7-D4AB-8F3E911C62A5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C772624F-9981-B2CE-5D95-4DA38FEA5027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Background">
              <a:extLst>
                <a:ext uri="{FF2B5EF4-FFF2-40B4-BE49-F238E27FC236}">
                  <a16:creationId xmlns:a16="http://schemas.microsoft.com/office/drawing/2014/main" id="{8EFEAA50-1AF6-0399-D0D2-425E4DA34760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atform Top">
              <a:extLst>
                <a:ext uri="{FF2B5EF4-FFF2-40B4-BE49-F238E27FC236}">
                  <a16:creationId xmlns:a16="http://schemas.microsoft.com/office/drawing/2014/main" id="{7C8D9C21-2DEC-0310-6509-A5B846F388F2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round">
            <a:extLst>
              <a:ext uri="{FF2B5EF4-FFF2-40B4-BE49-F238E27FC236}">
                <a16:creationId xmlns:a16="http://schemas.microsoft.com/office/drawing/2014/main" id="{22143FEA-1024-3AF5-7F8B-F5E43A7780C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aint Cans">
            <a:extLst>
              <a:ext uri="{FF2B5EF4-FFF2-40B4-BE49-F238E27FC236}">
                <a16:creationId xmlns:a16="http://schemas.microsoft.com/office/drawing/2014/main" id="{DCD2A6A5-C92A-347C-785B-F12AC0FA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31" y="3645922"/>
            <a:ext cx="1080000" cy="1080000"/>
          </a:xfrm>
          <a:prstGeom prst="rect">
            <a:avLst/>
          </a:prstGeom>
        </p:spPr>
      </p:pic>
      <p:pic>
        <p:nvPicPr>
          <p:cNvPr id="18" name="Picture 17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D9B878B8-BEE2-EDCA-2698-C317387AF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361104" flipH="1">
            <a:off x="4405189" y="3768668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F0C04-C431-4B0B-FE78-F2BD3F7A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Value Proposition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9A664-471A-BF03-0458-C07BACEF4675}"/>
              </a:ext>
            </a:extLst>
          </p:cNvPr>
          <p:cNvSpPr txBox="1"/>
          <p:nvPr/>
        </p:nvSpPr>
        <p:spPr>
          <a:xfrm>
            <a:off x="838200" y="223024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Competition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5D7C7-1D53-754B-895B-A8BE03F95C26}"/>
              </a:ext>
            </a:extLst>
          </p:cNvPr>
          <p:cNvSpPr txBox="1"/>
          <p:nvPr/>
        </p:nvSpPr>
        <p:spPr>
          <a:xfrm>
            <a:off x="6096000" y="1853453"/>
            <a:ext cx="504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Gameplay Features: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Group Objective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Individual Tasks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The Group Objective must be completed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D034F-7A4A-88C9-A326-66440A800F25}"/>
              </a:ext>
            </a:extLst>
          </p:cNvPr>
          <p:cNvSpPr txBox="1"/>
          <p:nvPr/>
        </p:nvSpPr>
        <p:spPr>
          <a:xfrm>
            <a:off x="838200" y="3062187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57E72-EFAA-8718-B807-BA82D13EFB99}"/>
              </a:ext>
            </a:extLst>
          </p:cNvPr>
          <p:cNvSpPr txBox="1"/>
          <p:nvPr/>
        </p:nvSpPr>
        <p:spPr>
          <a:xfrm>
            <a:off x="838200" y="2646216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Coop-</a:t>
            </a:r>
            <a:r>
              <a:rPr lang="en-US" sz="3200" err="1">
                <a:latin typeface="Darumadrop One" pitchFamily="2" charset="-128"/>
                <a:ea typeface="Darumadrop One" pitchFamily="2" charset="-128"/>
              </a:rPr>
              <a:t>etition</a:t>
            </a:r>
            <a:endParaRPr lang="en-US" sz="3200">
              <a:latin typeface="Darumadrop One" pitchFamily="2" charset="-128"/>
              <a:ea typeface="Darumadrop One" pitchFamily="2" charset="-128"/>
            </a:endParaRPr>
          </a:p>
        </p:txBody>
      </p:sp>
      <p:sp>
        <p:nvSpPr>
          <p:cNvPr id="9" name="Sub-Genre">
            <a:extLst>
              <a:ext uri="{FF2B5EF4-FFF2-40B4-BE49-F238E27FC236}">
                <a16:creationId xmlns:a16="http://schemas.microsoft.com/office/drawing/2014/main" id="{8A92ED42-D21D-03FB-F7EF-B2332302BE28}"/>
              </a:ext>
            </a:extLst>
          </p:cNvPr>
          <p:cNvSpPr txBox="1"/>
          <p:nvPr/>
        </p:nvSpPr>
        <p:spPr>
          <a:xfrm>
            <a:off x="838200" y="1853455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Sub-Genres:</a:t>
            </a:r>
          </a:p>
        </p:txBody>
      </p:sp>
      <p:sp>
        <p:nvSpPr>
          <p:cNvPr id="10" name="Our Sub-Genre">
            <a:extLst>
              <a:ext uri="{FF2B5EF4-FFF2-40B4-BE49-F238E27FC236}">
                <a16:creationId xmlns:a16="http://schemas.microsoft.com/office/drawing/2014/main" id="{BFBE136F-92A4-4F0D-A971-04A931CF45C2}"/>
              </a:ext>
            </a:extLst>
          </p:cNvPr>
          <p:cNvSpPr txBox="1"/>
          <p:nvPr/>
        </p:nvSpPr>
        <p:spPr>
          <a:xfrm>
            <a:off x="838200" y="185345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Sub-Genre:</a:t>
            </a:r>
          </a:p>
        </p:txBody>
      </p:sp>
      <p:pic>
        <p:nvPicPr>
          <p:cNvPr id="15" name="Cement Bag">
            <a:extLst>
              <a:ext uri="{FF2B5EF4-FFF2-40B4-BE49-F238E27FC236}">
                <a16:creationId xmlns:a16="http://schemas.microsoft.com/office/drawing/2014/main" id="{FA0E8C5D-EF45-75A7-80BA-28DEC1AF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9741" y="3685685"/>
            <a:ext cx="900000" cy="900000"/>
          </a:xfrm>
          <a:prstGeom prst="rect">
            <a:avLst/>
          </a:prstGeom>
        </p:spPr>
      </p:pic>
      <p:pic>
        <p:nvPicPr>
          <p:cNvPr id="16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E0BBDE34-2E31-2C5A-E9C8-91AFBFE82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6947" y="5805242"/>
            <a:ext cx="630000" cy="630000"/>
          </a:xfrm>
          <a:prstGeom prst="rect">
            <a:avLst/>
          </a:prstGeom>
        </p:spPr>
      </p:pic>
      <p:pic>
        <p:nvPicPr>
          <p:cNvPr id="20" name="Crate">
            <a:extLst>
              <a:ext uri="{FF2B5EF4-FFF2-40B4-BE49-F238E27FC236}">
                <a16:creationId xmlns:a16="http://schemas.microsoft.com/office/drawing/2014/main" id="{28614506-520D-B77C-FF97-45D3A977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1000" y="5800966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261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build="p"/>
      <p:bldP spid="7" grpId="0"/>
      <p:bldP spid="7" grpId="1"/>
      <p:bldP spid="8" grpId="0"/>
      <p:bldP spid="9" grpId="0"/>
      <p:bldP spid="9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Raised Platform">
            <a:extLst>
              <a:ext uri="{FF2B5EF4-FFF2-40B4-BE49-F238E27FC236}">
                <a16:creationId xmlns:a16="http://schemas.microsoft.com/office/drawing/2014/main" id="{124D6DB3-0DE3-09A7-D4AB-8F3E911C62A5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C772624F-9981-B2CE-5D95-4DA38FEA5027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Background">
              <a:extLst>
                <a:ext uri="{FF2B5EF4-FFF2-40B4-BE49-F238E27FC236}">
                  <a16:creationId xmlns:a16="http://schemas.microsoft.com/office/drawing/2014/main" id="{8EFEAA50-1AF6-0399-D0D2-425E4DA34760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atform Top">
              <a:extLst>
                <a:ext uri="{FF2B5EF4-FFF2-40B4-BE49-F238E27FC236}">
                  <a16:creationId xmlns:a16="http://schemas.microsoft.com/office/drawing/2014/main" id="{7C8D9C21-2DEC-0310-6509-A5B846F388F2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round">
            <a:extLst>
              <a:ext uri="{FF2B5EF4-FFF2-40B4-BE49-F238E27FC236}">
                <a16:creationId xmlns:a16="http://schemas.microsoft.com/office/drawing/2014/main" id="{22143FEA-1024-3AF5-7F8B-F5E43A7780C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aint Cans">
            <a:extLst>
              <a:ext uri="{FF2B5EF4-FFF2-40B4-BE49-F238E27FC236}">
                <a16:creationId xmlns:a16="http://schemas.microsoft.com/office/drawing/2014/main" id="{DCD2A6A5-C92A-347C-785B-F12AC0FA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31" y="3645922"/>
            <a:ext cx="1080000" cy="1080000"/>
          </a:xfrm>
          <a:prstGeom prst="rect">
            <a:avLst/>
          </a:prstGeom>
        </p:spPr>
      </p:pic>
      <p:pic>
        <p:nvPicPr>
          <p:cNvPr id="18" name="Picture 17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D9B878B8-BEE2-EDCA-2698-C317387AF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361104" flipH="1">
            <a:off x="4405189" y="3768668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F0C04-C431-4B0B-FE78-F2BD3F7A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Value Proposition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5D7C7-1D53-754B-895B-A8BE03F95C26}"/>
              </a:ext>
            </a:extLst>
          </p:cNvPr>
          <p:cNvSpPr txBox="1"/>
          <p:nvPr/>
        </p:nvSpPr>
        <p:spPr>
          <a:xfrm>
            <a:off x="6096000" y="1853453"/>
            <a:ext cx="504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Gameplay Features: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Group Objective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Individual Tasks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The Group Objective must be completed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57E72-EFAA-8718-B807-BA82D13EFB99}"/>
              </a:ext>
            </a:extLst>
          </p:cNvPr>
          <p:cNvSpPr txBox="1"/>
          <p:nvPr/>
        </p:nvSpPr>
        <p:spPr>
          <a:xfrm>
            <a:off x="838200" y="2646216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Coop-</a:t>
            </a:r>
            <a:r>
              <a:rPr lang="en-US" sz="3200" err="1">
                <a:latin typeface="Darumadrop One" pitchFamily="2" charset="-128"/>
                <a:ea typeface="Darumadrop One" pitchFamily="2" charset="-128"/>
              </a:rPr>
              <a:t>etition</a:t>
            </a:r>
            <a:endParaRPr lang="en-US" sz="3200">
              <a:latin typeface="Darumadrop One" pitchFamily="2" charset="-128"/>
              <a:ea typeface="Darumadrop One" pitchFamily="2" charset="-128"/>
            </a:endParaRPr>
          </a:p>
        </p:txBody>
      </p:sp>
      <p:sp>
        <p:nvSpPr>
          <p:cNvPr id="10" name="Our Sub-Genre">
            <a:extLst>
              <a:ext uri="{FF2B5EF4-FFF2-40B4-BE49-F238E27FC236}">
                <a16:creationId xmlns:a16="http://schemas.microsoft.com/office/drawing/2014/main" id="{BFBE136F-92A4-4F0D-A971-04A931CF45C2}"/>
              </a:ext>
            </a:extLst>
          </p:cNvPr>
          <p:cNvSpPr txBox="1"/>
          <p:nvPr/>
        </p:nvSpPr>
        <p:spPr>
          <a:xfrm>
            <a:off x="838200" y="185345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Sub-Genre:</a:t>
            </a:r>
          </a:p>
        </p:txBody>
      </p:sp>
      <p:pic>
        <p:nvPicPr>
          <p:cNvPr id="15" name="Cement Bag">
            <a:extLst>
              <a:ext uri="{FF2B5EF4-FFF2-40B4-BE49-F238E27FC236}">
                <a16:creationId xmlns:a16="http://schemas.microsoft.com/office/drawing/2014/main" id="{FA0E8C5D-EF45-75A7-80BA-28DEC1AF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9741" y="3685685"/>
            <a:ext cx="900000" cy="900000"/>
          </a:xfrm>
          <a:prstGeom prst="rect">
            <a:avLst/>
          </a:prstGeom>
        </p:spPr>
      </p:pic>
      <p:pic>
        <p:nvPicPr>
          <p:cNvPr id="16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E0BBDE34-2E31-2C5A-E9C8-91AFBFE82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6947" y="5805242"/>
            <a:ext cx="630000" cy="630000"/>
          </a:xfrm>
          <a:prstGeom prst="rect">
            <a:avLst/>
          </a:prstGeom>
        </p:spPr>
      </p:pic>
      <p:pic>
        <p:nvPicPr>
          <p:cNvPr id="20" name="Crate">
            <a:extLst>
              <a:ext uri="{FF2B5EF4-FFF2-40B4-BE49-F238E27FC236}">
                <a16:creationId xmlns:a16="http://schemas.microsoft.com/office/drawing/2014/main" id="{28614506-520D-B77C-FF97-45D3A977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1000" y="5800966"/>
            <a:ext cx="630000" cy="630000"/>
          </a:xfrm>
          <a:prstGeom prst="rect">
            <a:avLst/>
          </a:prstGeom>
        </p:spPr>
      </p:pic>
      <p:sp>
        <p:nvSpPr>
          <p:cNvPr id="4" name="Nice Job">
            <a:extLst>
              <a:ext uri="{FF2B5EF4-FFF2-40B4-BE49-F238E27FC236}">
                <a16:creationId xmlns:a16="http://schemas.microsoft.com/office/drawing/2014/main" id="{E7062306-4A4B-A3A6-A786-08414E03450C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14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1495</Words>
  <Application>Microsoft Macintosh PowerPoint</Application>
  <PresentationFormat>Widescreen</PresentationFormat>
  <Paragraphs>252</Paragraphs>
  <Slides>31</Slides>
  <Notes>6</Notes>
  <HiddenSlides>5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Darumadrop One</vt:lpstr>
      <vt:lpstr>Calibri</vt:lpstr>
      <vt:lpstr>Office Theme</vt:lpstr>
      <vt:lpstr>Face Exit Animation Template</vt:lpstr>
      <vt:lpstr>Face Entry Animation Template</vt:lpstr>
      <vt:lpstr>Mandatory Slides for 10-20-30</vt:lpstr>
      <vt:lpstr>PowerPoint Presentation</vt:lpstr>
      <vt:lpstr>PowerPoint Presentation</vt:lpstr>
      <vt:lpstr>Construction Chaos</vt:lpstr>
      <vt:lpstr>An Opportunity</vt:lpstr>
      <vt:lpstr>Our Value Proposition</vt:lpstr>
      <vt:lpstr>Our Value Proposition</vt:lpstr>
      <vt:lpstr>Underlying Magic</vt:lpstr>
      <vt:lpstr>Backup Video</vt:lpstr>
      <vt:lpstr>Community Feedback</vt:lpstr>
      <vt:lpstr>Our Business Model</vt:lpstr>
      <vt:lpstr>Go-To-Market</vt:lpstr>
      <vt:lpstr>Competitive Analysis</vt:lpstr>
      <vt:lpstr>Management Team</vt:lpstr>
      <vt:lpstr>Management Team</vt:lpstr>
      <vt:lpstr>Financial Projections - Revenue</vt:lpstr>
      <vt:lpstr>Financial Projections - Costs</vt:lpstr>
      <vt:lpstr>Financial Projections - Investment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Let’s Go!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Griffin</dc:creator>
  <cp:lastModifiedBy>Caleb Griffin</cp:lastModifiedBy>
  <cp:revision>2</cp:revision>
  <dcterms:created xsi:type="dcterms:W3CDTF">2023-06-03T17:14:14Z</dcterms:created>
  <dcterms:modified xsi:type="dcterms:W3CDTF">2023-06-09T14:46:50Z</dcterms:modified>
</cp:coreProperties>
</file>